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9" d="100"/>
          <a:sy n="49" d="100"/>
        </p:scale>
        <p:origin x="77" y="9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B21D4-244C-7A1B-3667-407D2F7E4A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0DC78-8B88-844F-4DF5-9A63BD9C5C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B6996-A590-09CC-2782-E56CC54CB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EBF72-630C-4D62-998D-6CF8FD3FF5A6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B321C-DF75-6E4D-0D83-C97A59A0B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F5D9B-7FAE-FE0B-6E9E-4F74A3E94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64B32-2DCF-49B4-886B-184B1057A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672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5E52C-1C0E-14F3-BD6F-62583C83E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C5A62D-1095-63B3-611F-EBF424E124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F8251-2640-8F14-EB77-AE4566E8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EBF72-630C-4D62-998D-6CF8FD3FF5A6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F2DB3-A154-02FE-AAB8-748586F78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B9890-D0C1-7973-4030-CF6C67B83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64B32-2DCF-49B4-886B-184B1057A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718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54F0BF-B4EE-A150-0911-66815FCDFA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FEA73D-DF49-E045-31AF-9F2F30A722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4DDBE-8936-8E06-C379-8C65F7E3A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EBF72-630C-4D62-998D-6CF8FD3FF5A6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E050F-213F-7679-ABAC-8C1BBA01E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1AA4B-517E-D17A-AB9E-8B657B3CD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64B32-2DCF-49B4-886B-184B1057A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043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680B4-6DFA-5071-7C61-3D74B0A0E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1A5B8-46C4-B9C3-72BF-B731FEC72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29FDD-0D7B-B624-92D0-F5ADF6ECA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EBF72-630C-4D62-998D-6CF8FD3FF5A6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ABBC1-C4F4-D861-F142-ED7CFD0B2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97FE1-ECFA-067E-87BE-906921CAD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64B32-2DCF-49B4-886B-184B1057A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365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05E23-DAF3-AD83-6010-6CCACDA81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25A5B1-47A3-C280-5CBC-4BADC5442C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B00AC-AFAC-99F4-0E4E-9A8DABE79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EBF72-630C-4D62-998D-6CF8FD3FF5A6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1AB3F-011D-E26C-B6A7-67B8A9D70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96A79-0AE3-76A3-8885-DF29CC9E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64B32-2DCF-49B4-886B-184B1057A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965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D2F37-AA51-AA38-9D39-B93AD10FC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725D7-11C5-97A6-05DD-B2E2B5E818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C4AD14-485B-C0CA-D27F-A6F29751EF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6C77BC-FFBD-80CD-3E31-4303839B2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EBF72-630C-4D62-998D-6CF8FD3FF5A6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79793D-9733-32A3-AB39-8BB9A83E3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5FF13-B36E-8C95-E7B9-F579D60D9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64B32-2DCF-49B4-886B-184B1057A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727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68675-1748-149C-CF01-53D2F91EA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FCD43C-3BAC-6A14-F5B3-2A641F090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EFB185-A0FC-B26A-7365-DEB177FB8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15FD35-C685-8D81-01ED-1A19FF9D14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F33D44-01A7-F7C8-C065-58A69E986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D773CE-3054-005F-CF71-BE62BA6F0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EBF72-630C-4D62-998D-6CF8FD3FF5A6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DEC8E4-EA95-A58A-0854-A41FDA928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CEE221-9FA0-19CD-4D02-3E63A6E01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64B32-2DCF-49B4-886B-184B1057A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497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127E0-0FAF-0B2A-99FE-A0A232EC4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641427-9390-A6B9-25A9-D1DCA6190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EBF72-630C-4D62-998D-6CF8FD3FF5A6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0D46E6-9B70-06BD-2F07-BDCA84DA1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40A3E0-FDD5-A297-F157-D558BC05C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64B32-2DCF-49B4-886B-184B1057A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492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69C0BD-6DA7-FB36-6ADC-6D088BE57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EBF72-630C-4D62-998D-6CF8FD3FF5A6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DD142E-3EBB-AA86-9831-9DE641F89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4CEEA-A59C-5AED-F3CB-EB9B37B7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64B32-2DCF-49B4-886B-184B1057A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492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58B74-F35A-75B9-7E2A-54D2DD209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771A9-B8DB-6157-572C-BE6DA98D4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57E16F-F776-ACAB-C629-BDE5E5171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9B141-C3F4-A92E-308F-0881F19F3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EBF72-630C-4D62-998D-6CF8FD3FF5A6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2C9A98-A824-3D97-2F31-D417B6111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348CBC-48BA-CBA4-212A-5E819FB3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64B32-2DCF-49B4-886B-184B1057A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61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4C896-55DC-C672-2E94-39B82F22A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3C6EC0-93CA-C3D4-3540-6FC3642F7D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2DC7F-B33E-98A2-E289-1DE686BF17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33B991-1793-8B6D-5809-2ED34B67E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EBF72-630C-4D62-998D-6CF8FD3FF5A6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AEF65-334D-F8B6-E2DB-5AA467E25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553C96-EAE0-F767-51F0-8824FBE78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64B32-2DCF-49B4-886B-184B1057A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446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044F61-9023-7794-ACF9-08FD90F62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E709E9-8393-C178-5F8F-61A184A04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F5FF7-C498-3907-99A0-DAD40B30E6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EBF72-630C-4D62-998D-6CF8FD3FF5A6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8FBE2-5EE9-59B3-AC60-141E32123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C9874-3802-9820-3A84-CA311F94D0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64B32-2DCF-49B4-886B-184B1057A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937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EB83E-DAEF-B477-2D72-C9051E6EB0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 170 Segment 6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2EE4DD-1103-BE97-C37D-576D3110BA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Notes based from Dr. Eamonn Keogh</a:t>
            </a:r>
          </a:p>
        </p:txBody>
      </p:sp>
    </p:spTree>
    <p:extLst>
      <p:ext uri="{BB962C8B-B14F-4D97-AF65-F5344CB8AC3E}">
        <p14:creationId xmlns:p14="http://schemas.microsoft.com/office/powerpoint/2010/main" val="605955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C095F-7927-DBC9-6916-4A4607BA0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579" y="19050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Smoothness Assumption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basic assumption that all machine </a:t>
            </a:r>
          </a:p>
          <a:p>
            <a:pPr marL="0" indent="0">
              <a:buNone/>
            </a:pPr>
            <a:r>
              <a:rPr lang="en-US" dirty="0"/>
              <a:t>Learning algorithms make is that if two </a:t>
            </a:r>
          </a:p>
          <a:p>
            <a:pPr marL="0" indent="0">
              <a:buNone/>
            </a:pPr>
            <a:r>
              <a:rPr lang="en-US" dirty="0"/>
              <a:t>points in space are close to each other,</a:t>
            </a:r>
          </a:p>
          <a:p>
            <a:pPr marL="0" indent="0">
              <a:buNone/>
            </a:pPr>
            <a:r>
              <a:rPr lang="en-US" dirty="0"/>
              <a:t>They probability share the same</a:t>
            </a:r>
          </a:p>
          <a:p>
            <a:pPr marL="0" indent="0">
              <a:buNone/>
            </a:pPr>
            <a:r>
              <a:rPr lang="en-US" dirty="0"/>
              <a:t>Class label</a:t>
            </a:r>
          </a:p>
        </p:txBody>
      </p:sp>
      <p:sp>
        <p:nvSpPr>
          <p:cNvPr id="4" name="Text Box 138">
            <a:extLst>
              <a:ext uri="{FF2B5EF4-FFF2-40B4-BE49-F238E27FC236}">
                <a16:creationId xmlns:a16="http://schemas.microsoft.com/office/drawing/2014/main" id="{2A8C9197-2A6D-448F-A435-345291940F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37" y="5896769"/>
            <a:ext cx="1533525" cy="83026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sz="1600" b="1" dirty="0">
                <a:solidFill>
                  <a:srgbClr val="006600"/>
                </a:solidFill>
              </a:rPr>
              <a:t>Underweight</a:t>
            </a:r>
          </a:p>
          <a:p>
            <a:pPr eaLnBrk="1" hangingPunct="1">
              <a:defRPr/>
            </a:pPr>
            <a:r>
              <a:rPr lang="en-US" sz="1600" b="1" dirty="0">
                <a:solidFill>
                  <a:srgbClr val="FFFF00"/>
                </a:solidFill>
              </a:rPr>
              <a:t>Normal Weight</a:t>
            </a:r>
          </a:p>
          <a:p>
            <a:pPr eaLnBrk="1" hangingPunct="1">
              <a:defRPr/>
            </a:pPr>
            <a:r>
              <a:rPr lang="en-US" sz="1600" b="1" dirty="0">
                <a:solidFill>
                  <a:srgbClr val="FF0000"/>
                </a:solidFill>
              </a:rPr>
              <a:t>Overweight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5BF796-33E5-4B87-8BCC-2DF6DA753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813" y="190500"/>
            <a:ext cx="574675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76955F-2A16-464A-816A-B1429C367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358" y="3885407"/>
            <a:ext cx="795338" cy="201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67C317-DD19-4C55-8002-96998FE8B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026" y="4879181"/>
            <a:ext cx="91440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83F2DC-B840-43B0-890B-E52AA4D8E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989" y="3054350"/>
            <a:ext cx="660400" cy="186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67C317-DD19-4C55-8002-96998FE8B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026" y="4819650"/>
            <a:ext cx="91440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8176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4A341-BBDC-4CCF-DEA9-F21EEDC58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283" y="42249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Assignment, watch the first three minutes of this video</a:t>
            </a:r>
          </a:p>
          <a:p>
            <a:pPr marL="0" indent="0">
              <a:buNone/>
            </a:pPr>
            <a:r>
              <a:rPr lang="en-US" dirty="0"/>
              <a:t>	Should Computers Run the World? – with Hannah Fry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073D99D4-F02F-435D-9AAC-D652C0C2FEA9}"/>
              </a:ext>
            </a:extLst>
          </p:cNvPr>
          <p:cNvSpPr txBox="1"/>
          <p:nvPr/>
        </p:nvSpPr>
        <p:spPr>
          <a:xfrm>
            <a:off x="160283" y="1564204"/>
            <a:ext cx="75861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dirty="0"/>
              <a:t>https://www.youtube.com/watch?v=Rzhpf1Ai7Z4&amp;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A38492-9027-423C-A632-42C8E40D7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38" y="2531389"/>
            <a:ext cx="6858000" cy="432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159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732373-59B3-EE66-879E-E8DA540E6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119" y="354063"/>
            <a:ext cx="8321761" cy="61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11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AE67E6-26B8-616B-6C34-CB2EDAEF5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206" y="331201"/>
            <a:ext cx="8405588" cy="61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212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1A0F5-AA92-0250-2037-592F50D83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Linear Classifier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CA4CE3F-4DAF-42B6-80E9-3AA8063DF41D}"/>
              </a:ext>
            </a:extLst>
          </p:cNvPr>
          <p:cNvGrpSpPr>
            <a:grpSpLocks/>
          </p:cNvGrpSpPr>
          <p:nvPr/>
        </p:nvGrpSpPr>
        <p:grpSpPr bwMode="auto">
          <a:xfrm>
            <a:off x="168494" y="2054225"/>
            <a:ext cx="4476750" cy="4438650"/>
            <a:chOff x="144" y="1246"/>
            <a:chExt cx="2820" cy="279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24485E9-1692-42BB-AEF6-116602E621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" y="1248"/>
              <a:ext cx="2820" cy="2794"/>
              <a:chOff x="336" y="1248"/>
              <a:chExt cx="2820" cy="2794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636635D-AA06-4D0D-945C-2126CB6BE0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35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6C82D4A-B7AE-4366-9588-DF13C7777D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35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026D2AF-0BE1-4D60-BAF8-ABAC21F89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35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39ECAF4-D3EF-43A6-8784-446D394668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35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5BC2C10-5795-4B11-A39E-D61C47FA47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35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915FFAD-2A0D-4F31-9458-5A961090D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35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AD1F247-2E4E-42A8-9218-F2AB00B649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35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EDD52E5-8F40-4D30-AD4A-90A1B07D8C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35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A4A52DE-0178-40E8-91F9-7E399857DC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35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1BAB35F-F09D-4816-B031-4F9561E04A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35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723DA6C-1BCB-468F-AAE3-A2E41719B0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32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133E7A9-407A-4804-BFF9-3A898135F9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32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4C1F1DC-4B6E-4E03-BE2A-E55C4B1AE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32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4E23839-5E31-44CD-8776-768518994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32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C88F4D-9024-4FD0-B5B5-DCD394EC2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32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3B8236D-8E8C-4AC7-AF45-E864C073E1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32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CC1D3A2-0198-4279-A669-A19D653B0B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32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E01771C-2C4C-4197-807D-7E71C2E11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32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147FB08-43D7-4A85-AE31-2A44DAFD67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32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AB8F30B-01AC-448E-8A39-37C51D2AB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32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1EF95CE-8022-4FCB-8401-C44E8A3B3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30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D23A8DD-BAA9-49DD-B518-246574ABC1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30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3EF542A-B871-469A-AAC4-9C4BB012AD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30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4828664-D96A-482D-B80B-BE14ACA4FA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30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FA7FBC1-8854-4E99-9C2C-3C06A7E156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30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91FAFEB-201B-4C9E-844E-B7ECBAF83D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30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4FAFBD7-CB5F-46C9-9512-15877F7EE6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30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FF0E4BA-31FF-44AF-BF0B-AB8B41157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30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DA07E6D-68F3-401B-A306-8B35858B04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30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C6588BD-D765-4DF4-9B6E-A25A2E9BC8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30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3595109-B163-4B76-A297-7DE182444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27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A7DDDBF-1765-40B3-9F61-24BAA307FB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7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85B17DC-D032-4B3D-B215-E4BF521B68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7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D6E42BD-2157-493C-B816-0E3828E55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27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C2872DA-5F85-432A-9BED-9766C0452E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7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DBEA5A8-5DB7-4786-B36D-67DB26B018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7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35E5354-D6A3-478D-AA5E-6286F47DA6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27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BD0DF9E-91A8-4B6F-8643-1434920C8A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7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00DCA93-898B-422D-8713-BB1D02613C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7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EE77C47-5D00-4788-858E-F58F80886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27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D35697A-1F43-484B-9EFB-1FA10916D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25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EC5EAB0-4DB2-4112-A945-65EB5DA40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5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5F7ABED-1AE2-4FA3-9E45-074260005F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5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37642A9-9BDF-43D4-B98F-C22B42FCD3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25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B571CBA-E097-4F3D-AD7F-E7DB218C1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5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8819114A-4D9A-4C79-8DB3-3DE4CF280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5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CB1DAF9-3025-4E63-8485-5737A1CDE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25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E3C563AE-43FA-4EE7-9AEB-62237A156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5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E4BE4F2-C86D-4051-B44F-1DD2158DC3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5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804EC648-7885-4A2F-ADAE-E6DC9793DA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25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61790BF-0240-43EC-83F5-66B9173F5F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23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C28BD67E-CB31-432D-B3FC-3411ABA3E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3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329E50AB-F5E6-4231-87DA-2162505904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81656BE5-2932-4A69-AF1B-BC4128C5B9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23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061DB1E-4C65-4415-BD95-7A63A547D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3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985A3127-7DCB-49C4-A1FF-34CB0125DC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3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70EACAA-9D31-4209-9A83-B0B4D4B41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23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077A57B-8BDC-4AE6-9E30-B68C56FE3D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3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8213B6B-A860-4DC0-9516-6CAE18A3E7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3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6734DEE4-5507-4455-A9EB-826DFA4382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23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5EFF3A66-CF66-427E-9CFB-575DE2EBD5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20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27DD490-E11E-48F1-9CA6-2A582AD5F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0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B3621589-2DB7-428D-83C3-C143C2CF0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A60CBAE-7EC9-4893-9E97-D60B96850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20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B073271-D26C-4BBF-A683-64E89A13E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0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54D41D8E-76E4-460B-9454-AC1F8D0AAE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0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59588D88-CF43-42B4-A18E-52522DB62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20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36B2D5A9-1944-41B5-AC71-AA07CEF137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0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07DA43E5-0879-46BC-BD1C-51421A71DE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0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CB4CF19-1D24-4F45-A499-8733B3C83E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20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7754FA2C-EA8E-452E-9483-DBC446B146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18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944B644E-7884-4C1F-92B3-146CA2E9BC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8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3650100A-0DAC-4C08-9609-EE0760ECA0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3E79666B-F263-4EF8-AB81-3868C234A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18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8EBBEA10-F8D7-4305-9340-D179F054B3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18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336A6F6C-F82A-4929-936D-89DC12D4C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8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38BE90E8-F4E0-408C-8A65-B840A63D08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18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B86B50C-542B-4D61-AC87-6CFBA4009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18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DB16D578-7D37-4720-8215-2EAE12CAB8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8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5629B302-6065-4B27-8A1E-AB87905F71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18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3A0E1542-80EE-4ED2-989D-795B4760D3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15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00229DD1-40D4-4E5B-AA10-30F16DBA6F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5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ECA731B6-412F-491B-BE26-370DF10BDA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AEB7B5EE-A51D-4EAA-BF3D-BD2B2BFF8D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15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F7DDA022-506C-4C27-86EE-B7D1A7EF8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15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2FEEBBBA-E2E6-4140-A280-59AAA45C9B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5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FB4C98D-9A77-4597-883E-EDC4A6A658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15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68D12484-F090-46DC-9496-9BC12D34E4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15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BF1CB2A7-4434-4E3C-A592-2F6949D774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5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93893560-2CC1-4864-A9F6-7EC30ADB2D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15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DFE72557-E55C-4161-8188-5EBFD520E9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13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CBD3B224-5557-4A89-8E2D-A5B124AFE0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3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1ABF1FA4-3127-4967-A8CC-D07B82C2E9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3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A88536AA-0456-40C0-8603-82C0AE5AF6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13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8E9AB393-814A-4D62-8297-19B0D22AD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13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EEF620DA-27A4-4B17-AD39-2B05B071A8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3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7E8052AA-2D73-4B83-8D73-81590532BF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13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1D9EB557-9A1E-4E3B-96A9-472D3A464B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13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6EB49F53-2284-4080-934E-4498A9A097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3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75BF44D8-2F10-43A0-9801-29D75FD1C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13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08" name="Line 104">
                <a:extLst>
                  <a:ext uri="{FF2B5EF4-FFF2-40B4-BE49-F238E27FC236}">
                    <a16:creationId xmlns:a16="http://schemas.microsoft.com/office/drawing/2014/main" id="{7262A6B0-3E9E-4B42-B037-8AFAF11D90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" y="3744"/>
                <a:ext cx="2400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9" name="Line 105">
                <a:extLst>
                  <a:ext uri="{FF2B5EF4-FFF2-40B4-BE49-F238E27FC236}">
                    <a16:creationId xmlns:a16="http://schemas.microsoft.com/office/drawing/2014/main" id="{FEFA14F1-1549-4CEF-ABE4-DBFDFFFB03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2" y="1344"/>
                <a:ext cx="0" cy="24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47884E0A-602E-4EB0-B225-DBCC4F560E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928"/>
                <a:ext cx="96" cy="9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827EE3CE-8836-4B6D-9CAD-CCCC99468B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3264"/>
                <a:ext cx="96" cy="9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2" name="Rectangle 111" descr="Wide downward diagonal">
                <a:extLst>
                  <a:ext uri="{FF2B5EF4-FFF2-40B4-BE49-F238E27FC236}">
                    <a16:creationId xmlns:a16="http://schemas.microsoft.com/office/drawing/2014/main" id="{32FA033E-CE68-4471-B5E2-00E4CF8D45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680"/>
                <a:ext cx="96" cy="96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3" name="Rectangle 112" descr="Wide downward diagonal">
                <a:extLst>
                  <a:ext uri="{FF2B5EF4-FFF2-40B4-BE49-F238E27FC236}">
                    <a16:creationId xmlns:a16="http://schemas.microsoft.com/office/drawing/2014/main" id="{798EBABF-EEEC-49B6-A7BC-2610BBC7B8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112"/>
                <a:ext cx="96" cy="96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4" name="Rectangle 113" descr="Wide downward diagonal">
                <a:extLst>
                  <a:ext uri="{FF2B5EF4-FFF2-40B4-BE49-F238E27FC236}">
                    <a16:creationId xmlns:a16="http://schemas.microsoft.com/office/drawing/2014/main" id="{44F9E977-EB1F-48CE-8E85-2635E77FDE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488"/>
                <a:ext cx="96" cy="96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5" name="Rectangle 114" descr="Wide downward diagonal">
                <a:extLst>
                  <a:ext uri="{FF2B5EF4-FFF2-40B4-BE49-F238E27FC236}">
                    <a16:creationId xmlns:a16="http://schemas.microsoft.com/office/drawing/2014/main" id="{04973C9D-9AE7-4877-8C09-F2C9989A69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0" y="2112"/>
                <a:ext cx="96" cy="96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6" name="Rectangle 115" descr="Wide downward diagonal">
                <a:extLst>
                  <a:ext uri="{FF2B5EF4-FFF2-40B4-BE49-F238E27FC236}">
                    <a16:creationId xmlns:a16="http://schemas.microsoft.com/office/drawing/2014/main" id="{8BEF4D1F-C1D0-40B0-AD7A-1018A9ABC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592"/>
                <a:ext cx="96" cy="96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A0089013-AA03-45D1-B0F8-E7E6D28C04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400"/>
                <a:ext cx="96" cy="9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F0C2C2F1-9243-45B2-B9BE-4C8DF05206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" y="3456"/>
                <a:ext cx="96" cy="9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9176390B-8DE2-47C9-99C1-F97B980733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96" cy="9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56868238-C559-4D7F-8951-EA09CE34B2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6" y="1248"/>
                <a:ext cx="2820" cy="2794"/>
                <a:chOff x="1104" y="703"/>
                <a:chExt cx="2820" cy="2794"/>
              </a:xfrm>
            </p:grpSpPr>
            <p:sp>
              <p:nvSpPr>
                <p:cNvPr id="122" name="Text Box 117">
                  <a:extLst>
                    <a:ext uri="{FF2B5EF4-FFF2-40B4-BE49-F238E27FC236}">
                      <a16:creationId xmlns:a16="http://schemas.microsoft.com/office/drawing/2014/main" id="{432EBDB7-A9BF-4816-BB27-836CD54B516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04" y="703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10</a:t>
                  </a:r>
                </a:p>
              </p:txBody>
            </p:sp>
            <p:sp>
              <p:nvSpPr>
                <p:cNvPr id="123" name="Text Box 118">
                  <a:extLst>
                    <a:ext uri="{FF2B5EF4-FFF2-40B4-BE49-F238E27FC236}">
                      <a16:creationId xmlns:a16="http://schemas.microsoft.com/office/drawing/2014/main" id="{07A4A365-4F00-4B52-921C-CDAAA45E5F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36" y="3247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1</a:t>
                  </a:r>
                </a:p>
              </p:txBody>
            </p:sp>
            <p:sp>
              <p:nvSpPr>
                <p:cNvPr id="124" name="Text Box 119">
                  <a:extLst>
                    <a:ext uri="{FF2B5EF4-FFF2-40B4-BE49-F238E27FC236}">
                      <a16:creationId xmlns:a16="http://schemas.microsoft.com/office/drawing/2014/main" id="{1D007F89-F83A-418D-86EC-9A2337F31D1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76" y="3247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2</a:t>
                  </a:r>
                </a:p>
              </p:txBody>
            </p:sp>
            <p:sp>
              <p:nvSpPr>
                <p:cNvPr id="125" name="Text Box 120">
                  <a:extLst>
                    <a:ext uri="{FF2B5EF4-FFF2-40B4-BE49-F238E27FC236}">
                      <a16:creationId xmlns:a16="http://schemas.microsoft.com/office/drawing/2014/main" id="{D47DF0C2-EF8A-464F-9B96-19811B1C3E7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16" y="3247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3</a:t>
                  </a:r>
                </a:p>
              </p:txBody>
            </p:sp>
            <p:sp>
              <p:nvSpPr>
                <p:cNvPr id="126" name="Text Box 121">
                  <a:extLst>
                    <a:ext uri="{FF2B5EF4-FFF2-40B4-BE49-F238E27FC236}">
                      <a16:creationId xmlns:a16="http://schemas.microsoft.com/office/drawing/2014/main" id="{FDA9EFBB-C357-4E4F-BAB6-7F1041D471D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56" y="3247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4</a:t>
                  </a:r>
                </a:p>
              </p:txBody>
            </p:sp>
            <p:sp>
              <p:nvSpPr>
                <p:cNvPr id="127" name="Text Box 122">
                  <a:extLst>
                    <a:ext uri="{FF2B5EF4-FFF2-40B4-BE49-F238E27FC236}">
                      <a16:creationId xmlns:a16="http://schemas.microsoft.com/office/drawing/2014/main" id="{C5FA90CC-388E-4FB6-A0CD-A3548E9987F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96" y="3247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5</a:t>
                  </a:r>
                </a:p>
              </p:txBody>
            </p:sp>
            <p:sp>
              <p:nvSpPr>
                <p:cNvPr id="128" name="Text Box 123">
                  <a:extLst>
                    <a:ext uri="{FF2B5EF4-FFF2-40B4-BE49-F238E27FC236}">
                      <a16:creationId xmlns:a16="http://schemas.microsoft.com/office/drawing/2014/main" id="{33EB566F-723A-440A-A0A1-46994FB6473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736" y="3247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6</a:t>
                  </a:r>
                </a:p>
              </p:txBody>
            </p:sp>
            <p:sp>
              <p:nvSpPr>
                <p:cNvPr id="129" name="Text Box 124">
                  <a:extLst>
                    <a:ext uri="{FF2B5EF4-FFF2-40B4-BE49-F238E27FC236}">
                      <a16:creationId xmlns:a16="http://schemas.microsoft.com/office/drawing/2014/main" id="{DB728D30-EF42-4219-98CE-520C51FFCF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76" y="3247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7</a:t>
                  </a:r>
                </a:p>
              </p:txBody>
            </p:sp>
            <p:sp>
              <p:nvSpPr>
                <p:cNvPr id="130" name="Text Box 125">
                  <a:extLst>
                    <a:ext uri="{FF2B5EF4-FFF2-40B4-BE49-F238E27FC236}">
                      <a16:creationId xmlns:a16="http://schemas.microsoft.com/office/drawing/2014/main" id="{B5E6BB14-CC1A-4069-A5C5-06C0FA72FF3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16" y="3247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8</a:t>
                  </a:r>
                </a:p>
              </p:txBody>
            </p:sp>
            <p:sp>
              <p:nvSpPr>
                <p:cNvPr id="131" name="Text Box 126">
                  <a:extLst>
                    <a:ext uri="{FF2B5EF4-FFF2-40B4-BE49-F238E27FC236}">
                      <a16:creationId xmlns:a16="http://schemas.microsoft.com/office/drawing/2014/main" id="{4D0A0E4D-31A5-413D-B59B-C4F302A1A8D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456" y="3247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9</a:t>
                  </a:r>
                </a:p>
              </p:txBody>
            </p:sp>
            <p:sp>
              <p:nvSpPr>
                <p:cNvPr id="132" name="Text Box 127">
                  <a:extLst>
                    <a:ext uri="{FF2B5EF4-FFF2-40B4-BE49-F238E27FC236}">
                      <a16:creationId xmlns:a16="http://schemas.microsoft.com/office/drawing/2014/main" id="{B4D9A224-D355-4272-97B3-10358CE7661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48" y="3247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10</a:t>
                  </a:r>
                </a:p>
              </p:txBody>
            </p:sp>
            <p:sp>
              <p:nvSpPr>
                <p:cNvPr id="133" name="Text Box 128">
                  <a:extLst>
                    <a:ext uri="{FF2B5EF4-FFF2-40B4-BE49-F238E27FC236}">
                      <a16:creationId xmlns:a16="http://schemas.microsoft.com/office/drawing/2014/main" id="{E180BEF3-F4FA-4C9F-B331-5FCC4CA3436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52" y="2863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1</a:t>
                  </a:r>
                </a:p>
              </p:txBody>
            </p:sp>
            <p:sp>
              <p:nvSpPr>
                <p:cNvPr id="134" name="Text Box 129">
                  <a:extLst>
                    <a:ext uri="{FF2B5EF4-FFF2-40B4-BE49-F238E27FC236}">
                      <a16:creationId xmlns:a16="http://schemas.microsoft.com/office/drawing/2014/main" id="{BF6AC21E-20B6-44B8-BB71-9328E435323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52" y="2623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2</a:t>
                  </a:r>
                </a:p>
              </p:txBody>
            </p:sp>
            <p:sp>
              <p:nvSpPr>
                <p:cNvPr id="135" name="Text Box 130">
                  <a:extLst>
                    <a:ext uri="{FF2B5EF4-FFF2-40B4-BE49-F238E27FC236}">
                      <a16:creationId xmlns:a16="http://schemas.microsoft.com/office/drawing/2014/main" id="{2EEA2DC2-1C7D-4ECE-9D76-38CD2C7E309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52" y="2383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3</a:t>
                  </a:r>
                </a:p>
              </p:txBody>
            </p:sp>
            <p:sp>
              <p:nvSpPr>
                <p:cNvPr id="136" name="Text Box 131">
                  <a:extLst>
                    <a:ext uri="{FF2B5EF4-FFF2-40B4-BE49-F238E27FC236}">
                      <a16:creationId xmlns:a16="http://schemas.microsoft.com/office/drawing/2014/main" id="{92487EA8-4A82-47A8-A1BA-0C307E4F959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52" y="2143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4</a:t>
                  </a:r>
                </a:p>
              </p:txBody>
            </p:sp>
            <p:sp>
              <p:nvSpPr>
                <p:cNvPr id="137" name="Text Box 132">
                  <a:extLst>
                    <a:ext uri="{FF2B5EF4-FFF2-40B4-BE49-F238E27FC236}">
                      <a16:creationId xmlns:a16="http://schemas.microsoft.com/office/drawing/2014/main" id="{788F8349-0D02-4DC4-B246-F1F6E3D77AB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52" y="1903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5</a:t>
                  </a:r>
                </a:p>
              </p:txBody>
            </p:sp>
            <p:sp>
              <p:nvSpPr>
                <p:cNvPr id="138" name="Text Box 133">
                  <a:extLst>
                    <a:ext uri="{FF2B5EF4-FFF2-40B4-BE49-F238E27FC236}">
                      <a16:creationId xmlns:a16="http://schemas.microsoft.com/office/drawing/2014/main" id="{53CD4558-E154-4739-AD29-34BEC7EE4CF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52" y="1663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6</a:t>
                  </a:r>
                </a:p>
              </p:txBody>
            </p:sp>
            <p:sp>
              <p:nvSpPr>
                <p:cNvPr id="139" name="Text Box 134">
                  <a:extLst>
                    <a:ext uri="{FF2B5EF4-FFF2-40B4-BE49-F238E27FC236}">
                      <a16:creationId xmlns:a16="http://schemas.microsoft.com/office/drawing/2014/main" id="{87D67F72-C51D-47D9-B900-491C96DDC30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52" y="1423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7</a:t>
                  </a:r>
                </a:p>
              </p:txBody>
            </p:sp>
            <p:sp>
              <p:nvSpPr>
                <p:cNvPr id="140" name="Text Box 135">
                  <a:extLst>
                    <a:ext uri="{FF2B5EF4-FFF2-40B4-BE49-F238E27FC236}">
                      <a16:creationId xmlns:a16="http://schemas.microsoft.com/office/drawing/2014/main" id="{BB73C039-1BB7-4096-82F5-A4950268CA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52" y="1183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8</a:t>
                  </a:r>
                </a:p>
              </p:txBody>
            </p:sp>
            <p:sp>
              <p:nvSpPr>
                <p:cNvPr id="141" name="Text Box 136">
                  <a:extLst>
                    <a:ext uri="{FF2B5EF4-FFF2-40B4-BE49-F238E27FC236}">
                      <a16:creationId xmlns:a16="http://schemas.microsoft.com/office/drawing/2014/main" id="{3B12D012-8208-4F3C-AB33-34FE086C835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52" y="943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9</a:t>
                  </a:r>
                </a:p>
              </p:txBody>
            </p:sp>
          </p:grpSp>
          <p:sp>
            <p:nvSpPr>
              <p:cNvPr id="121" name="AutoShape 138">
                <a:extLst>
                  <a:ext uri="{FF2B5EF4-FFF2-40B4-BE49-F238E27FC236}">
                    <a16:creationId xmlns:a16="http://schemas.microsoft.com/office/drawing/2014/main" id="{C7D4CB9C-D40C-436F-B1E0-9C95967CA0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2016"/>
                <a:ext cx="144" cy="144"/>
              </a:xfrm>
              <a:prstGeom prst="diamond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</p:grpSp>
        <p:sp>
          <p:nvSpPr>
            <p:cNvPr id="6" name="Line 141">
              <a:extLst>
                <a:ext uri="{FF2B5EF4-FFF2-40B4-BE49-F238E27FC236}">
                  <a16:creationId xmlns:a16="http://schemas.microsoft.com/office/drawing/2014/main" id="{ADC36AF5-C1E7-43A1-B352-134EC87E8A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1" y="1246"/>
              <a:ext cx="1515" cy="2536"/>
            </a:xfrm>
            <a:prstGeom prst="line">
              <a:avLst/>
            </a:prstGeom>
            <a:noFill/>
            <a:ln w="762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" name="AutoShape 152">
              <a:extLst>
                <a:ext uri="{FF2B5EF4-FFF2-40B4-BE49-F238E27FC236}">
                  <a16:creationId xmlns:a16="http://schemas.microsoft.com/office/drawing/2014/main" id="{259CD46C-59F0-47F9-B3B8-923C2761A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2019"/>
              <a:ext cx="144" cy="144"/>
            </a:xfrm>
            <a:prstGeom prst="diamond">
              <a:avLst/>
            </a:prstGeom>
            <a:solidFill>
              <a:srgbClr val="9900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  <p:pic>
        <p:nvPicPr>
          <p:cNvPr id="142" name="Picture 141" descr="raf0329c">
            <a:extLst>
              <a:ext uri="{FF2B5EF4-FFF2-40B4-BE49-F238E27FC236}">
                <a16:creationId xmlns:a16="http://schemas.microsoft.com/office/drawing/2014/main" id="{737BC659-127C-46C3-ADDB-7CEEFF58B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725" y="285147"/>
            <a:ext cx="2060575" cy="291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" name="Text Box 151">
            <a:extLst>
              <a:ext uri="{FF2B5EF4-FFF2-40B4-BE49-F238E27FC236}">
                <a16:creationId xmlns:a16="http://schemas.microsoft.com/office/drawing/2014/main" id="{3661D084-2643-4CAD-867B-D0942E127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6399" y="3177381"/>
            <a:ext cx="1598613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R.A. Fisher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1890-1962</a:t>
            </a:r>
          </a:p>
        </p:txBody>
      </p:sp>
      <p:sp>
        <p:nvSpPr>
          <p:cNvPr id="144" name="Text Box 142">
            <a:extLst>
              <a:ext uri="{FF2B5EF4-FFF2-40B4-BE49-F238E27FC236}">
                <a16:creationId xmlns:a16="http://schemas.microsoft.com/office/drawing/2014/main" id="{77D1043E-8F3B-431C-A34A-C41229AB69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1535" y="4045223"/>
            <a:ext cx="4375150" cy="146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sz="1800" b="1" dirty="0"/>
              <a:t>If</a:t>
            </a:r>
            <a:r>
              <a:rPr lang="en-US" sz="1800" dirty="0"/>
              <a:t> </a:t>
            </a:r>
            <a:r>
              <a:rPr lang="en-US" sz="1800" b="1" dirty="0">
                <a:solidFill>
                  <a:srgbClr val="99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previously unseen instance</a:t>
            </a:r>
            <a:r>
              <a:rPr lang="en-US" sz="1800" dirty="0">
                <a:solidFill>
                  <a:srgbClr val="99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1800" b="1" dirty="0"/>
              <a:t>above</a:t>
            </a:r>
            <a:r>
              <a:rPr lang="en-US" sz="1800" dirty="0"/>
              <a:t> the line</a:t>
            </a:r>
          </a:p>
          <a:p>
            <a:pPr eaLnBrk="1" hangingPunct="1">
              <a:defRPr/>
            </a:pPr>
            <a:r>
              <a:rPr lang="en-US" sz="1800" b="1" dirty="0"/>
              <a:t>then</a:t>
            </a:r>
          </a:p>
          <a:p>
            <a:pPr eaLnBrk="1" hangingPunct="1">
              <a:defRPr/>
            </a:pPr>
            <a:r>
              <a:rPr lang="en-US" sz="1800" dirty="0"/>
              <a:t>      class is </a:t>
            </a:r>
            <a:r>
              <a:rPr lang="en-US" sz="1800" b="1" dirty="0">
                <a:solidFill>
                  <a:srgbClr val="FF0000"/>
                </a:solidFill>
              </a:rPr>
              <a:t>Katydid</a:t>
            </a:r>
            <a:endParaRPr lang="en-US" sz="1800" b="1" dirty="0">
              <a:solidFill>
                <a:srgbClr val="0000FF"/>
              </a:solidFill>
            </a:endParaRPr>
          </a:p>
          <a:p>
            <a:pPr eaLnBrk="1" hangingPunct="1">
              <a:defRPr/>
            </a:pPr>
            <a:r>
              <a:rPr lang="en-US" sz="1800" b="1" dirty="0"/>
              <a:t>else</a:t>
            </a:r>
            <a:r>
              <a:rPr lang="en-US" sz="1800" dirty="0"/>
              <a:t> </a:t>
            </a:r>
          </a:p>
          <a:p>
            <a:pPr eaLnBrk="1" hangingPunct="1">
              <a:defRPr/>
            </a:pPr>
            <a:r>
              <a:rPr lang="en-US" sz="1800" dirty="0"/>
              <a:t>      class is </a:t>
            </a:r>
            <a:r>
              <a:rPr lang="en-US" sz="1800" b="1" dirty="0">
                <a:solidFill>
                  <a:srgbClr val="0000FF"/>
                </a:solidFill>
              </a:rPr>
              <a:t>Grasshopper</a:t>
            </a: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44E5D6F4-DBD4-49E4-A819-7CB9600962C7}"/>
              </a:ext>
            </a:extLst>
          </p:cNvPr>
          <p:cNvGrpSpPr>
            <a:grpSpLocks/>
          </p:cNvGrpSpPr>
          <p:nvPr/>
        </p:nvGrpSpPr>
        <p:grpSpPr bwMode="auto">
          <a:xfrm>
            <a:off x="8143218" y="5707117"/>
            <a:ext cx="1844675" cy="701675"/>
            <a:chOff x="3552" y="3711"/>
            <a:chExt cx="1162" cy="442"/>
          </a:xfrm>
        </p:grpSpPr>
        <p:sp>
          <p:nvSpPr>
            <p:cNvPr id="147" name="Text Box 144">
              <a:extLst>
                <a:ext uri="{FF2B5EF4-FFF2-40B4-BE49-F238E27FC236}">
                  <a16:creationId xmlns:a16="http://schemas.microsoft.com/office/drawing/2014/main" id="{95B38F12-7EE6-455F-BE1D-2F0CB27D92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3711"/>
              <a:ext cx="1066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1">
                  <a:solidFill>
                    <a:srgbClr val="FF0000"/>
                  </a:solidFill>
                </a:rPr>
                <a:t>Katydids</a:t>
              </a:r>
              <a:endParaRPr lang="en-US" altLang="en-US" sz="2000" b="1">
                <a:solidFill>
                  <a:srgbClr val="0000FF"/>
                </a:solidFill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1">
                  <a:solidFill>
                    <a:srgbClr val="0000FF"/>
                  </a:solidFill>
                </a:rPr>
                <a:t>Grasshoppers</a:t>
              </a:r>
            </a:p>
          </p:txBody>
        </p:sp>
        <p:sp>
          <p:nvSpPr>
            <p:cNvPr id="148" name="Rectangle 147" descr="Wide downward diagonal">
              <a:extLst>
                <a:ext uri="{FF2B5EF4-FFF2-40B4-BE49-F238E27FC236}">
                  <a16:creationId xmlns:a16="http://schemas.microsoft.com/office/drawing/2014/main" id="{4416FAF5-A86A-4493-A411-46C7A8206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3792"/>
              <a:ext cx="96" cy="9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0A5226F-9B48-48C0-BF7E-62AEA9CEBE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3984"/>
              <a:ext cx="96" cy="9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359692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B456-34E3-F2F4-1167-CC2032B0D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Linear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CDA5F-F38D-E3AC-E211-88F7FC361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200" y="2017985"/>
            <a:ext cx="6705600" cy="415897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Where did the line come from?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Lets just get a visual intuition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connect every point to a line…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 just connected a few lines here for visual clarity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CA4CE3F-4DAF-42B6-80E9-3AA8063DF41D}"/>
              </a:ext>
            </a:extLst>
          </p:cNvPr>
          <p:cNvGrpSpPr>
            <a:grpSpLocks/>
          </p:cNvGrpSpPr>
          <p:nvPr/>
        </p:nvGrpSpPr>
        <p:grpSpPr bwMode="auto">
          <a:xfrm>
            <a:off x="0" y="2754695"/>
            <a:ext cx="4476750" cy="4438650"/>
            <a:chOff x="144" y="1246"/>
            <a:chExt cx="2820" cy="279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24485E9-1692-42BB-AEF6-116602E621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" y="1248"/>
              <a:ext cx="2820" cy="2794"/>
              <a:chOff x="336" y="1248"/>
              <a:chExt cx="2820" cy="2794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636635D-AA06-4D0D-945C-2126CB6BE0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35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6C82D4A-B7AE-4366-9588-DF13C7777D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35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026D2AF-0BE1-4D60-BAF8-ABAC21F89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35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39ECAF4-D3EF-43A6-8784-446D394668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35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5BC2C10-5795-4B11-A39E-D61C47FA47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35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915FFAD-2A0D-4F31-9458-5A961090D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35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AD1F247-2E4E-42A8-9218-F2AB00B649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35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EDD52E5-8F40-4D30-AD4A-90A1B07D8C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35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A4A52DE-0178-40E8-91F9-7E399857DC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35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1BAB35F-F09D-4816-B031-4F9561E04A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35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723DA6C-1BCB-468F-AAE3-A2E41719B0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32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133E7A9-407A-4804-BFF9-3A898135F9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32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4C1F1DC-4B6E-4E03-BE2A-E55C4B1AE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32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4E23839-5E31-44CD-8776-768518994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32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8C88F4D-9024-4FD0-B5B5-DCD394EC2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32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3B8236D-8E8C-4AC7-AF45-E864C073E1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32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CC1D3A2-0198-4279-A669-A19D653B0B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32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E01771C-2C4C-4197-807D-7E71C2E11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32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147FB08-43D7-4A85-AE31-2A44DAFD67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32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AB8F30B-01AC-448E-8A39-37C51D2AB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32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1EF95CE-8022-4FCB-8401-C44E8A3B3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30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D23A8DD-BAA9-49DD-B518-246574ABC1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30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3EF542A-B871-469A-AAC4-9C4BB012AD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30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4828664-D96A-482D-B80B-BE14ACA4FA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30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FA7FBC1-8854-4E99-9C2C-3C06A7E156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30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91FAFEB-201B-4C9E-844E-B7ECBAF83D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30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4FAFBD7-CB5F-46C9-9512-15877F7EE6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30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FF0E4BA-31FF-44AF-BF0B-AB8B41157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30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DA07E6D-68F3-401B-A306-8B35858B04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30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C6588BD-D765-4DF4-9B6E-A25A2E9BC8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30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3595109-B163-4B76-A297-7DE182444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27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A7DDDBF-1765-40B3-9F61-24BAA307FB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7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85B17DC-D032-4B3D-B215-E4BF521B68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7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D6E42BD-2157-493C-B816-0E3828E55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27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C2872DA-5F85-432A-9BED-9766C0452E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7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7DBEA5A8-5DB7-4786-B36D-67DB26B018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7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35E5354-D6A3-478D-AA5E-6286F47DA6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27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2BD0DF9E-91A8-4B6F-8643-1434920C8A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7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00DCA93-898B-422D-8713-BB1D02613C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7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EE77C47-5D00-4788-858E-F58F80886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27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D35697A-1F43-484B-9EFB-1FA10916D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25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EC5EAB0-4DB2-4112-A945-65EB5DA40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5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C5F7ABED-1AE2-4FA3-9E45-074260005F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5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37642A9-9BDF-43D4-B98F-C22B42FCD3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25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9B571CBA-E097-4F3D-AD7F-E7DB218C1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5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819114A-4D9A-4C79-8DB3-3DE4CF280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5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CB1DAF9-3025-4E63-8485-5737A1CDE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25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3C563AE-43FA-4EE7-9AEB-62237A156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5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E4BE4F2-C86D-4051-B44F-1DD2158DC3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5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04EC648-7885-4A2F-ADAE-E6DC9793DA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25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261790BF-0240-43EC-83F5-66B9173F5F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23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28BD67E-CB31-432D-B3FC-3411ABA3E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3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29E50AB-F5E6-4231-87DA-2162505904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1656BE5-2932-4A69-AF1B-BC4128C5B9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23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061DB1E-4C65-4415-BD95-7A63A547D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3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85A3127-7DCB-49C4-A1FF-34CB0125DC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3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70EACAA-9D31-4209-9A83-B0B4D4B41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23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A077A57B-8BDC-4AE6-9E30-B68C56FE3D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3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8213B6B-A860-4DC0-9516-6CAE18A3E7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3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6734DEE4-5507-4455-A9EB-826DFA4382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23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EFF3A66-CF66-427E-9CFB-575DE2EBD5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20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C27DD490-E11E-48F1-9CA6-2A582AD5F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0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3621589-2DB7-428D-83C3-C143C2CF0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EA60CBAE-7EC9-4893-9E97-D60B96850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20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FB073271-D26C-4BBF-A683-64E89A13E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0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54D41D8E-76E4-460B-9454-AC1F8D0AAE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0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59588D88-CF43-42B4-A18E-52522DB62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20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36B2D5A9-1944-41B5-AC71-AA07CEF137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0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7DA43E5-0879-46BC-BD1C-51421A71DE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0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4CB4CF19-1D24-4F45-A499-8733B3C83E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20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7754FA2C-EA8E-452E-9483-DBC446B146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18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44B644E-7884-4C1F-92B3-146CA2E9BC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8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3650100A-0DAC-4C08-9609-EE0760ECA0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3E79666B-F263-4EF8-AB81-3868C234A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18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8EBBEA10-F8D7-4305-9340-D179F054B3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18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336A6F6C-F82A-4929-936D-89DC12D4C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8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38BE90E8-F4E0-408C-8A65-B840A63D08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18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0B86B50C-542B-4D61-AC87-6CFBA4009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18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B16D578-7D37-4720-8215-2EAE12CAB8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8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629B302-6065-4B27-8A1E-AB87905F71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18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3A0E1542-80EE-4ED2-989D-795B4760D3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15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0229DD1-40D4-4E5B-AA10-30F16DBA6F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5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ECA731B6-412F-491B-BE26-370DF10BDA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EB7B5EE-A51D-4EAA-BF3D-BD2B2BFF8D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15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F7DDA022-506C-4C27-86EE-B7D1A7EF8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15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2FEEBBBA-E2E6-4140-A280-59AAA45C9B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5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4FB4C98D-9A77-4597-883E-EDC4A6A658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15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68D12484-F090-46DC-9496-9BC12D34E4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15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BF1CB2A7-4434-4E3C-A592-2F6949D774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5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93893560-2CC1-4864-A9F6-7EC30ADB2D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15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DFE72557-E55C-4161-8188-5EBFD520E9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13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CBD3B224-5557-4A89-8E2D-A5B124AFE0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3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1ABF1FA4-3127-4967-A8CC-D07B82C2E9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3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A88536AA-0456-40C0-8603-82C0AE5AF6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13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8E9AB393-814A-4D62-8297-19B0D22AD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13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EEF620DA-27A4-4B17-AD39-2B05B071A8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3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7E8052AA-2D73-4B83-8D73-81590532BF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13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1D9EB557-9A1E-4E3B-96A9-472D3A464B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13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6EB49F53-2284-4080-934E-4498A9A097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3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75BF44D8-2F10-43A0-9801-29D75FD1C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13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07" name="Line 104">
                <a:extLst>
                  <a:ext uri="{FF2B5EF4-FFF2-40B4-BE49-F238E27FC236}">
                    <a16:creationId xmlns:a16="http://schemas.microsoft.com/office/drawing/2014/main" id="{7262A6B0-3E9E-4B42-B037-8AFAF11D90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" y="3744"/>
                <a:ext cx="2400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8" name="Line 105">
                <a:extLst>
                  <a:ext uri="{FF2B5EF4-FFF2-40B4-BE49-F238E27FC236}">
                    <a16:creationId xmlns:a16="http://schemas.microsoft.com/office/drawing/2014/main" id="{FEFA14F1-1549-4CEF-ABE4-DBFDFFFB03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2" y="1344"/>
                <a:ext cx="0" cy="24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47884E0A-602E-4EB0-B225-DBCC4F560E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928"/>
                <a:ext cx="96" cy="9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827EE3CE-8836-4B6D-9CAD-CCCC99468B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3264"/>
                <a:ext cx="96" cy="9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1" name="Rectangle 110" descr="Wide downward diagonal">
                <a:extLst>
                  <a:ext uri="{FF2B5EF4-FFF2-40B4-BE49-F238E27FC236}">
                    <a16:creationId xmlns:a16="http://schemas.microsoft.com/office/drawing/2014/main" id="{32FA033E-CE68-4471-B5E2-00E4CF8D45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680"/>
                <a:ext cx="96" cy="96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2" name="Rectangle 111" descr="Wide downward diagonal">
                <a:extLst>
                  <a:ext uri="{FF2B5EF4-FFF2-40B4-BE49-F238E27FC236}">
                    <a16:creationId xmlns:a16="http://schemas.microsoft.com/office/drawing/2014/main" id="{798EBABF-EEEC-49B6-A7BC-2610BBC7B8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112"/>
                <a:ext cx="96" cy="96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3" name="Rectangle 112" descr="Wide downward diagonal">
                <a:extLst>
                  <a:ext uri="{FF2B5EF4-FFF2-40B4-BE49-F238E27FC236}">
                    <a16:creationId xmlns:a16="http://schemas.microsoft.com/office/drawing/2014/main" id="{44F9E977-EB1F-48CE-8E85-2635E77FDE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488"/>
                <a:ext cx="96" cy="96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4" name="Rectangle 113" descr="Wide downward diagonal">
                <a:extLst>
                  <a:ext uri="{FF2B5EF4-FFF2-40B4-BE49-F238E27FC236}">
                    <a16:creationId xmlns:a16="http://schemas.microsoft.com/office/drawing/2014/main" id="{04973C9D-9AE7-4877-8C09-F2C9989A69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0" y="2112"/>
                <a:ext cx="96" cy="96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5" name="Rectangle 114" descr="Wide downward diagonal">
                <a:extLst>
                  <a:ext uri="{FF2B5EF4-FFF2-40B4-BE49-F238E27FC236}">
                    <a16:creationId xmlns:a16="http://schemas.microsoft.com/office/drawing/2014/main" id="{8BEF4D1F-C1D0-40B0-AD7A-1018A9ABC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592"/>
                <a:ext cx="96" cy="96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A0089013-AA03-45D1-B0F8-E7E6D28C04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400"/>
                <a:ext cx="96" cy="9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F0C2C2F1-9243-45B2-B9BE-4C8DF05206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" y="3456"/>
                <a:ext cx="96" cy="9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9176390B-8DE2-47C9-99C1-F97B980733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96" cy="9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56868238-C559-4D7F-8951-EA09CE34B2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6" y="1248"/>
                <a:ext cx="2820" cy="2794"/>
                <a:chOff x="1104" y="703"/>
                <a:chExt cx="2820" cy="2794"/>
              </a:xfrm>
            </p:grpSpPr>
            <p:sp>
              <p:nvSpPr>
                <p:cNvPr id="120" name="Text Box 117">
                  <a:extLst>
                    <a:ext uri="{FF2B5EF4-FFF2-40B4-BE49-F238E27FC236}">
                      <a16:creationId xmlns:a16="http://schemas.microsoft.com/office/drawing/2014/main" id="{432EBDB7-A9BF-4816-BB27-836CD54B516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04" y="703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10</a:t>
                  </a:r>
                </a:p>
              </p:txBody>
            </p:sp>
            <p:sp>
              <p:nvSpPr>
                <p:cNvPr id="121" name="Text Box 118">
                  <a:extLst>
                    <a:ext uri="{FF2B5EF4-FFF2-40B4-BE49-F238E27FC236}">
                      <a16:creationId xmlns:a16="http://schemas.microsoft.com/office/drawing/2014/main" id="{07A4A365-4F00-4B52-921C-CDAAA45E5F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36" y="3247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1</a:t>
                  </a:r>
                </a:p>
              </p:txBody>
            </p:sp>
            <p:sp>
              <p:nvSpPr>
                <p:cNvPr id="122" name="Text Box 119">
                  <a:extLst>
                    <a:ext uri="{FF2B5EF4-FFF2-40B4-BE49-F238E27FC236}">
                      <a16:creationId xmlns:a16="http://schemas.microsoft.com/office/drawing/2014/main" id="{1D007F89-F83A-418D-86EC-9A2337F31D1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76" y="3247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2</a:t>
                  </a:r>
                </a:p>
              </p:txBody>
            </p:sp>
            <p:sp>
              <p:nvSpPr>
                <p:cNvPr id="123" name="Text Box 120">
                  <a:extLst>
                    <a:ext uri="{FF2B5EF4-FFF2-40B4-BE49-F238E27FC236}">
                      <a16:creationId xmlns:a16="http://schemas.microsoft.com/office/drawing/2014/main" id="{D47DF0C2-EF8A-464F-9B96-19811B1C3E7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16" y="3247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3</a:t>
                  </a:r>
                </a:p>
              </p:txBody>
            </p:sp>
            <p:sp>
              <p:nvSpPr>
                <p:cNvPr id="124" name="Text Box 121">
                  <a:extLst>
                    <a:ext uri="{FF2B5EF4-FFF2-40B4-BE49-F238E27FC236}">
                      <a16:creationId xmlns:a16="http://schemas.microsoft.com/office/drawing/2014/main" id="{FDA9EFBB-C357-4E4F-BAB6-7F1041D471D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56" y="3247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4</a:t>
                  </a:r>
                </a:p>
              </p:txBody>
            </p:sp>
            <p:sp>
              <p:nvSpPr>
                <p:cNvPr id="125" name="Text Box 122">
                  <a:extLst>
                    <a:ext uri="{FF2B5EF4-FFF2-40B4-BE49-F238E27FC236}">
                      <a16:creationId xmlns:a16="http://schemas.microsoft.com/office/drawing/2014/main" id="{C5FA90CC-388E-4FB6-A0CD-A3548E9987F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96" y="3247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5</a:t>
                  </a:r>
                </a:p>
              </p:txBody>
            </p:sp>
            <p:sp>
              <p:nvSpPr>
                <p:cNvPr id="126" name="Text Box 123">
                  <a:extLst>
                    <a:ext uri="{FF2B5EF4-FFF2-40B4-BE49-F238E27FC236}">
                      <a16:creationId xmlns:a16="http://schemas.microsoft.com/office/drawing/2014/main" id="{33EB566F-723A-440A-A0A1-46994FB6473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736" y="3247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6</a:t>
                  </a:r>
                </a:p>
              </p:txBody>
            </p:sp>
            <p:sp>
              <p:nvSpPr>
                <p:cNvPr id="127" name="Text Box 124">
                  <a:extLst>
                    <a:ext uri="{FF2B5EF4-FFF2-40B4-BE49-F238E27FC236}">
                      <a16:creationId xmlns:a16="http://schemas.microsoft.com/office/drawing/2014/main" id="{DB728D30-EF42-4219-98CE-520C51FFCF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76" y="3247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7</a:t>
                  </a:r>
                </a:p>
              </p:txBody>
            </p:sp>
            <p:sp>
              <p:nvSpPr>
                <p:cNvPr id="128" name="Text Box 125">
                  <a:extLst>
                    <a:ext uri="{FF2B5EF4-FFF2-40B4-BE49-F238E27FC236}">
                      <a16:creationId xmlns:a16="http://schemas.microsoft.com/office/drawing/2014/main" id="{B5E6BB14-CC1A-4069-A5C5-06C0FA72FF3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16" y="3247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8</a:t>
                  </a:r>
                </a:p>
              </p:txBody>
            </p:sp>
            <p:sp>
              <p:nvSpPr>
                <p:cNvPr id="129" name="Text Box 126">
                  <a:extLst>
                    <a:ext uri="{FF2B5EF4-FFF2-40B4-BE49-F238E27FC236}">
                      <a16:creationId xmlns:a16="http://schemas.microsoft.com/office/drawing/2014/main" id="{4D0A0E4D-31A5-413D-B59B-C4F302A1A8D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456" y="3247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9</a:t>
                  </a:r>
                </a:p>
              </p:txBody>
            </p:sp>
            <p:sp>
              <p:nvSpPr>
                <p:cNvPr id="130" name="Text Box 127">
                  <a:extLst>
                    <a:ext uri="{FF2B5EF4-FFF2-40B4-BE49-F238E27FC236}">
                      <a16:creationId xmlns:a16="http://schemas.microsoft.com/office/drawing/2014/main" id="{B4D9A224-D355-4272-97B3-10358CE7661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48" y="3247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10</a:t>
                  </a:r>
                </a:p>
              </p:txBody>
            </p:sp>
            <p:sp>
              <p:nvSpPr>
                <p:cNvPr id="131" name="Text Box 128">
                  <a:extLst>
                    <a:ext uri="{FF2B5EF4-FFF2-40B4-BE49-F238E27FC236}">
                      <a16:creationId xmlns:a16="http://schemas.microsoft.com/office/drawing/2014/main" id="{E180BEF3-F4FA-4C9F-B331-5FCC4CA3436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52" y="2863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1</a:t>
                  </a:r>
                </a:p>
              </p:txBody>
            </p:sp>
            <p:sp>
              <p:nvSpPr>
                <p:cNvPr id="132" name="Text Box 129">
                  <a:extLst>
                    <a:ext uri="{FF2B5EF4-FFF2-40B4-BE49-F238E27FC236}">
                      <a16:creationId xmlns:a16="http://schemas.microsoft.com/office/drawing/2014/main" id="{BF6AC21E-20B6-44B8-BB71-9328E435323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52" y="2623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2</a:t>
                  </a:r>
                </a:p>
              </p:txBody>
            </p:sp>
            <p:sp>
              <p:nvSpPr>
                <p:cNvPr id="133" name="Text Box 130">
                  <a:extLst>
                    <a:ext uri="{FF2B5EF4-FFF2-40B4-BE49-F238E27FC236}">
                      <a16:creationId xmlns:a16="http://schemas.microsoft.com/office/drawing/2014/main" id="{2EEA2DC2-1C7D-4ECE-9D76-38CD2C7E309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52" y="2383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3</a:t>
                  </a:r>
                </a:p>
              </p:txBody>
            </p:sp>
            <p:sp>
              <p:nvSpPr>
                <p:cNvPr id="134" name="Text Box 131">
                  <a:extLst>
                    <a:ext uri="{FF2B5EF4-FFF2-40B4-BE49-F238E27FC236}">
                      <a16:creationId xmlns:a16="http://schemas.microsoft.com/office/drawing/2014/main" id="{92487EA8-4A82-47A8-A1BA-0C307E4F959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52" y="2143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4</a:t>
                  </a:r>
                </a:p>
              </p:txBody>
            </p:sp>
            <p:sp>
              <p:nvSpPr>
                <p:cNvPr id="135" name="Text Box 132">
                  <a:extLst>
                    <a:ext uri="{FF2B5EF4-FFF2-40B4-BE49-F238E27FC236}">
                      <a16:creationId xmlns:a16="http://schemas.microsoft.com/office/drawing/2014/main" id="{788F8349-0D02-4DC4-B246-F1F6E3D77AB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52" y="1903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5</a:t>
                  </a:r>
                </a:p>
              </p:txBody>
            </p:sp>
            <p:sp>
              <p:nvSpPr>
                <p:cNvPr id="136" name="Text Box 133">
                  <a:extLst>
                    <a:ext uri="{FF2B5EF4-FFF2-40B4-BE49-F238E27FC236}">
                      <a16:creationId xmlns:a16="http://schemas.microsoft.com/office/drawing/2014/main" id="{53CD4558-E154-4739-AD29-34BEC7EE4CF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52" y="1663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6</a:t>
                  </a:r>
                </a:p>
              </p:txBody>
            </p:sp>
            <p:sp>
              <p:nvSpPr>
                <p:cNvPr id="137" name="Text Box 134">
                  <a:extLst>
                    <a:ext uri="{FF2B5EF4-FFF2-40B4-BE49-F238E27FC236}">
                      <a16:creationId xmlns:a16="http://schemas.microsoft.com/office/drawing/2014/main" id="{87D67F72-C51D-47D9-B900-491C96DDC30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52" y="1423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7</a:t>
                  </a:r>
                </a:p>
              </p:txBody>
            </p:sp>
            <p:sp>
              <p:nvSpPr>
                <p:cNvPr id="138" name="Text Box 135">
                  <a:extLst>
                    <a:ext uri="{FF2B5EF4-FFF2-40B4-BE49-F238E27FC236}">
                      <a16:creationId xmlns:a16="http://schemas.microsoft.com/office/drawing/2014/main" id="{BB73C039-1BB7-4096-82F5-A4950268CA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52" y="1183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8</a:t>
                  </a:r>
                </a:p>
              </p:txBody>
            </p:sp>
            <p:sp>
              <p:nvSpPr>
                <p:cNvPr id="139" name="Text Box 136">
                  <a:extLst>
                    <a:ext uri="{FF2B5EF4-FFF2-40B4-BE49-F238E27FC236}">
                      <a16:creationId xmlns:a16="http://schemas.microsoft.com/office/drawing/2014/main" id="{3B12D012-8208-4F3C-AB33-34FE086C835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52" y="943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9</a:t>
                  </a:r>
                </a:p>
              </p:txBody>
            </p:sp>
          </p:grpSp>
        </p:grpSp>
        <p:sp>
          <p:nvSpPr>
            <p:cNvPr id="6" name="Line 141">
              <a:extLst>
                <a:ext uri="{FF2B5EF4-FFF2-40B4-BE49-F238E27FC236}">
                  <a16:creationId xmlns:a16="http://schemas.microsoft.com/office/drawing/2014/main" id="{ADC36AF5-C1E7-43A1-B352-134EC87E8A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1" y="1246"/>
              <a:ext cx="1515" cy="2536"/>
            </a:xfrm>
            <a:prstGeom prst="line">
              <a:avLst/>
            </a:prstGeom>
            <a:noFill/>
            <a:ln w="762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115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150FA-CDE4-B90E-C635-5057003D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Linear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13C64-053A-71B5-531A-70FC524AF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2882" y="1923393"/>
            <a:ext cx="5630917" cy="42535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can connect every point to a line…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use those lines to create squares…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CA4CE3F-4DAF-42B6-80E9-3AA8063DF41D}"/>
              </a:ext>
            </a:extLst>
          </p:cNvPr>
          <p:cNvGrpSpPr>
            <a:grpSpLocks/>
          </p:cNvGrpSpPr>
          <p:nvPr/>
        </p:nvGrpSpPr>
        <p:grpSpPr bwMode="auto">
          <a:xfrm>
            <a:off x="231556" y="2054225"/>
            <a:ext cx="4476750" cy="4438650"/>
            <a:chOff x="144" y="1246"/>
            <a:chExt cx="2820" cy="279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24485E9-1692-42BB-AEF6-116602E621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" y="1248"/>
              <a:ext cx="2820" cy="2794"/>
              <a:chOff x="336" y="1248"/>
              <a:chExt cx="2820" cy="2794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636635D-AA06-4D0D-945C-2126CB6BE0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35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6C82D4A-B7AE-4366-9588-DF13C7777D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35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026D2AF-0BE1-4D60-BAF8-ABAC21F89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35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39ECAF4-D3EF-43A6-8784-446D394668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35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5BC2C10-5795-4B11-A39E-D61C47FA47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35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915FFAD-2A0D-4F31-9458-5A961090D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35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AD1F247-2E4E-42A8-9218-F2AB00B649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35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EDD52E5-8F40-4D30-AD4A-90A1B07D8C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35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A4A52DE-0178-40E8-91F9-7E399857DC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35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1BAB35F-F09D-4816-B031-4F9561E04A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35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723DA6C-1BCB-468F-AAE3-A2E41719B0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32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133E7A9-407A-4804-BFF9-3A898135F9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32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4C1F1DC-4B6E-4E03-BE2A-E55C4B1AE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32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4E23839-5E31-44CD-8776-768518994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32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8C88F4D-9024-4FD0-B5B5-DCD394EC2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32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3B8236D-8E8C-4AC7-AF45-E864C073E1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32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CC1D3A2-0198-4279-A669-A19D653B0B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32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E01771C-2C4C-4197-807D-7E71C2E11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32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147FB08-43D7-4A85-AE31-2A44DAFD67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32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AB8F30B-01AC-448E-8A39-37C51D2AB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32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1EF95CE-8022-4FCB-8401-C44E8A3B3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30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D23A8DD-BAA9-49DD-B518-246574ABC1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30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3EF542A-B871-469A-AAC4-9C4BB012AD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30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4828664-D96A-482D-B80B-BE14ACA4FA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30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FA7FBC1-8854-4E99-9C2C-3C06A7E156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30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91FAFEB-201B-4C9E-844E-B7ECBAF83D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30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4FAFBD7-CB5F-46C9-9512-15877F7EE6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30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FF0E4BA-31FF-44AF-BF0B-AB8B41157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30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DA07E6D-68F3-401B-A306-8B35858B04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30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C6588BD-D765-4DF4-9B6E-A25A2E9BC8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30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3595109-B163-4B76-A297-7DE182444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27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A7DDDBF-1765-40B3-9F61-24BAA307FB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7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85B17DC-D032-4B3D-B215-E4BF521B68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7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D6E42BD-2157-493C-B816-0E3828E55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27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C2872DA-5F85-432A-9BED-9766C0452E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7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7DBEA5A8-5DB7-4786-B36D-67DB26B018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7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35E5354-D6A3-478D-AA5E-6286F47DA6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27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2BD0DF9E-91A8-4B6F-8643-1434920C8A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7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00DCA93-898B-422D-8713-BB1D02613C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7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EE77C47-5D00-4788-858E-F58F80886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27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D35697A-1F43-484B-9EFB-1FA10916D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25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EC5EAB0-4DB2-4112-A945-65EB5DA40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5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C5F7ABED-1AE2-4FA3-9E45-074260005F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5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37642A9-9BDF-43D4-B98F-C22B42FCD3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25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9B571CBA-E097-4F3D-AD7F-E7DB218C1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5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819114A-4D9A-4C79-8DB3-3DE4CF280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5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CB1DAF9-3025-4E63-8485-5737A1CDE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25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3C563AE-43FA-4EE7-9AEB-62237A156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5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E4BE4F2-C86D-4051-B44F-1DD2158DC3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5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04EC648-7885-4A2F-ADAE-E6DC9793DA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25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261790BF-0240-43EC-83F5-66B9173F5F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23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28BD67E-CB31-432D-B3FC-3411ABA3E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3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29E50AB-F5E6-4231-87DA-2162505904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1656BE5-2932-4A69-AF1B-BC4128C5B9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23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061DB1E-4C65-4415-BD95-7A63A547D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3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85A3127-7DCB-49C4-A1FF-34CB0125DC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3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70EACAA-9D31-4209-9A83-B0B4D4B41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23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A077A57B-8BDC-4AE6-9E30-B68C56FE3D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3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8213B6B-A860-4DC0-9516-6CAE18A3E7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3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6734DEE4-5507-4455-A9EB-826DFA4382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23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EFF3A66-CF66-427E-9CFB-575DE2EBD5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20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C27DD490-E11E-48F1-9CA6-2A582AD5F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0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3621589-2DB7-428D-83C3-C143C2CF0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EA60CBAE-7EC9-4893-9E97-D60B96850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20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FB073271-D26C-4BBF-A683-64E89A13E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0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54D41D8E-76E4-460B-9454-AC1F8D0AAE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0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59588D88-CF43-42B4-A18E-52522DB62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20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36B2D5A9-1944-41B5-AC71-AA07CEF137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0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7DA43E5-0879-46BC-BD1C-51421A71DE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0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4CB4CF19-1D24-4F45-A499-8733B3C83E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20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7754FA2C-EA8E-452E-9483-DBC446B146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18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44B644E-7884-4C1F-92B3-146CA2E9BC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8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3650100A-0DAC-4C08-9609-EE0760ECA0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3E79666B-F263-4EF8-AB81-3868C234A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18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8EBBEA10-F8D7-4305-9340-D179F054B3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18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336A6F6C-F82A-4929-936D-89DC12D4C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8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38BE90E8-F4E0-408C-8A65-B840A63D08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18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0B86B50C-542B-4D61-AC87-6CFBA4009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18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B16D578-7D37-4720-8215-2EAE12CAB8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8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629B302-6065-4B27-8A1E-AB87905F71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18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3A0E1542-80EE-4ED2-989D-795B4760D3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15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0229DD1-40D4-4E5B-AA10-30F16DBA6F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5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ECA731B6-412F-491B-BE26-370DF10BDA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EB7B5EE-A51D-4EAA-BF3D-BD2B2BFF8D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15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F7DDA022-506C-4C27-86EE-B7D1A7EF8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15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2FEEBBBA-E2E6-4140-A280-59AAA45C9B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5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4FB4C98D-9A77-4597-883E-EDC4A6A658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15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68D12484-F090-46DC-9496-9BC12D34E4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15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BF1CB2A7-4434-4E3C-A592-2F6949D774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5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93893560-2CC1-4864-A9F6-7EC30ADB2D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15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DFE72557-E55C-4161-8188-5EBFD520E9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13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CBD3B224-5557-4A89-8E2D-A5B124AFE0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3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1ABF1FA4-3127-4967-A8CC-D07B82C2E9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3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A88536AA-0456-40C0-8603-82C0AE5AF6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13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8E9AB393-814A-4D62-8297-19B0D22AD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13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EEF620DA-27A4-4B17-AD39-2B05B071A8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3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7E8052AA-2D73-4B83-8D73-81590532BF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13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1D9EB557-9A1E-4E3B-96A9-472D3A464B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13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6EB49F53-2284-4080-934E-4498A9A097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3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75BF44D8-2F10-43A0-9801-29D75FD1C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13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07" name="Line 104">
                <a:extLst>
                  <a:ext uri="{FF2B5EF4-FFF2-40B4-BE49-F238E27FC236}">
                    <a16:creationId xmlns:a16="http://schemas.microsoft.com/office/drawing/2014/main" id="{7262A6B0-3E9E-4B42-B037-8AFAF11D90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" y="3744"/>
                <a:ext cx="2400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8" name="Line 105">
                <a:extLst>
                  <a:ext uri="{FF2B5EF4-FFF2-40B4-BE49-F238E27FC236}">
                    <a16:creationId xmlns:a16="http://schemas.microsoft.com/office/drawing/2014/main" id="{FEFA14F1-1549-4CEF-ABE4-DBFDFFFB03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2" y="1344"/>
                <a:ext cx="0" cy="24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47884E0A-602E-4EB0-B225-DBCC4F560E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928"/>
                <a:ext cx="96" cy="9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827EE3CE-8836-4B6D-9CAD-CCCC99468B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3264"/>
                <a:ext cx="96" cy="9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1" name="Rectangle 110" descr="Wide downward diagonal">
                <a:extLst>
                  <a:ext uri="{FF2B5EF4-FFF2-40B4-BE49-F238E27FC236}">
                    <a16:creationId xmlns:a16="http://schemas.microsoft.com/office/drawing/2014/main" id="{32FA033E-CE68-4471-B5E2-00E4CF8D45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680"/>
                <a:ext cx="96" cy="96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2" name="Rectangle 111" descr="Wide downward diagonal">
                <a:extLst>
                  <a:ext uri="{FF2B5EF4-FFF2-40B4-BE49-F238E27FC236}">
                    <a16:creationId xmlns:a16="http://schemas.microsoft.com/office/drawing/2014/main" id="{798EBABF-EEEC-49B6-A7BC-2610BBC7B8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112"/>
                <a:ext cx="96" cy="96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3" name="Rectangle 112" descr="Wide downward diagonal">
                <a:extLst>
                  <a:ext uri="{FF2B5EF4-FFF2-40B4-BE49-F238E27FC236}">
                    <a16:creationId xmlns:a16="http://schemas.microsoft.com/office/drawing/2014/main" id="{44F9E977-EB1F-48CE-8E85-2635E77FDE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488"/>
                <a:ext cx="96" cy="96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4" name="Rectangle 113" descr="Wide downward diagonal">
                <a:extLst>
                  <a:ext uri="{FF2B5EF4-FFF2-40B4-BE49-F238E27FC236}">
                    <a16:creationId xmlns:a16="http://schemas.microsoft.com/office/drawing/2014/main" id="{04973C9D-9AE7-4877-8C09-F2C9989A69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0" y="2112"/>
                <a:ext cx="96" cy="96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5" name="Rectangle 114" descr="Wide downward diagonal">
                <a:extLst>
                  <a:ext uri="{FF2B5EF4-FFF2-40B4-BE49-F238E27FC236}">
                    <a16:creationId xmlns:a16="http://schemas.microsoft.com/office/drawing/2014/main" id="{8BEF4D1F-C1D0-40B0-AD7A-1018A9ABC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592"/>
                <a:ext cx="96" cy="96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A0089013-AA03-45D1-B0F8-E7E6D28C04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400"/>
                <a:ext cx="96" cy="9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F0C2C2F1-9243-45B2-B9BE-4C8DF05206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" y="3456"/>
                <a:ext cx="96" cy="9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9176390B-8DE2-47C9-99C1-F97B980733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96" cy="9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56868238-C559-4D7F-8951-EA09CE34B2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6" y="1248"/>
                <a:ext cx="2820" cy="2794"/>
                <a:chOff x="1104" y="703"/>
                <a:chExt cx="2820" cy="2794"/>
              </a:xfrm>
            </p:grpSpPr>
            <p:sp>
              <p:nvSpPr>
                <p:cNvPr id="120" name="Text Box 117">
                  <a:extLst>
                    <a:ext uri="{FF2B5EF4-FFF2-40B4-BE49-F238E27FC236}">
                      <a16:creationId xmlns:a16="http://schemas.microsoft.com/office/drawing/2014/main" id="{432EBDB7-A9BF-4816-BB27-836CD54B516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04" y="703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10</a:t>
                  </a:r>
                </a:p>
              </p:txBody>
            </p:sp>
            <p:sp>
              <p:nvSpPr>
                <p:cNvPr id="121" name="Text Box 118">
                  <a:extLst>
                    <a:ext uri="{FF2B5EF4-FFF2-40B4-BE49-F238E27FC236}">
                      <a16:creationId xmlns:a16="http://schemas.microsoft.com/office/drawing/2014/main" id="{07A4A365-4F00-4B52-921C-CDAAA45E5F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36" y="3247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1</a:t>
                  </a:r>
                </a:p>
              </p:txBody>
            </p:sp>
            <p:sp>
              <p:nvSpPr>
                <p:cNvPr id="122" name="Text Box 119">
                  <a:extLst>
                    <a:ext uri="{FF2B5EF4-FFF2-40B4-BE49-F238E27FC236}">
                      <a16:creationId xmlns:a16="http://schemas.microsoft.com/office/drawing/2014/main" id="{1D007F89-F83A-418D-86EC-9A2337F31D1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76" y="3247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2</a:t>
                  </a:r>
                </a:p>
              </p:txBody>
            </p:sp>
            <p:sp>
              <p:nvSpPr>
                <p:cNvPr id="123" name="Text Box 120">
                  <a:extLst>
                    <a:ext uri="{FF2B5EF4-FFF2-40B4-BE49-F238E27FC236}">
                      <a16:creationId xmlns:a16="http://schemas.microsoft.com/office/drawing/2014/main" id="{D47DF0C2-EF8A-464F-9B96-19811B1C3E7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16" y="3247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3</a:t>
                  </a:r>
                </a:p>
              </p:txBody>
            </p:sp>
            <p:sp>
              <p:nvSpPr>
                <p:cNvPr id="124" name="Text Box 121">
                  <a:extLst>
                    <a:ext uri="{FF2B5EF4-FFF2-40B4-BE49-F238E27FC236}">
                      <a16:creationId xmlns:a16="http://schemas.microsoft.com/office/drawing/2014/main" id="{FDA9EFBB-C357-4E4F-BAB6-7F1041D471D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56" y="3247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4</a:t>
                  </a:r>
                </a:p>
              </p:txBody>
            </p:sp>
            <p:sp>
              <p:nvSpPr>
                <p:cNvPr id="125" name="Text Box 122">
                  <a:extLst>
                    <a:ext uri="{FF2B5EF4-FFF2-40B4-BE49-F238E27FC236}">
                      <a16:creationId xmlns:a16="http://schemas.microsoft.com/office/drawing/2014/main" id="{C5FA90CC-388E-4FB6-A0CD-A3548E9987F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96" y="3247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5</a:t>
                  </a:r>
                </a:p>
              </p:txBody>
            </p:sp>
            <p:sp>
              <p:nvSpPr>
                <p:cNvPr id="126" name="Text Box 123">
                  <a:extLst>
                    <a:ext uri="{FF2B5EF4-FFF2-40B4-BE49-F238E27FC236}">
                      <a16:creationId xmlns:a16="http://schemas.microsoft.com/office/drawing/2014/main" id="{33EB566F-723A-440A-A0A1-46994FB6473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736" y="3247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6</a:t>
                  </a:r>
                </a:p>
              </p:txBody>
            </p:sp>
            <p:sp>
              <p:nvSpPr>
                <p:cNvPr id="127" name="Text Box 124">
                  <a:extLst>
                    <a:ext uri="{FF2B5EF4-FFF2-40B4-BE49-F238E27FC236}">
                      <a16:creationId xmlns:a16="http://schemas.microsoft.com/office/drawing/2014/main" id="{DB728D30-EF42-4219-98CE-520C51FFCF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76" y="3247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7</a:t>
                  </a:r>
                </a:p>
              </p:txBody>
            </p:sp>
            <p:sp>
              <p:nvSpPr>
                <p:cNvPr id="128" name="Text Box 125">
                  <a:extLst>
                    <a:ext uri="{FF2B5EF4-FFF2-40B4-BE49-F238E27FC236}">
                      <a16:creationId xmlns:a16="http://schemas.microsoft.com/office/drawing/2014/main" id="{B5E6BB14-CC1A-4069-A5C5-06C0FA72FF3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16" y="3247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8</a:t>
                  </a:r>
                </a:p>
              </p:txBody>
            </p:sp>
            <p:sp>
              <p:nvSpPr>
                <p:cNvPr id="129" name="Text Box 126">
                  <a:extLst>
                    <a:ext uri="{FF2B5EF4-FFF2-40B4-BE49-F238E27FC236}">
                      <a16:creationId xmlns:a16="http://schemas.microsoft.com/office/drawing/2014/main" id="{4D0A0E4D-31A5-413D-B59B-C4F302A1A8D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456" y="3247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9</a:t>
                  </a:r>
                </a:p>
              </p:txBody>
            </p:sp>
            <p:sp>
              <p:nvSpPr>
                <p:cNvPr id="130" name="Text Box 127">
                  <a:extLst>
                    <a:ext uri="{FF2B5EF4-FFF2-40B4-BE49-F238E27FC236}">
                      <a16:creationId xmlns:a16="http://schemas.microsoft.com/office/drawing/2014/main" id="{B4D9A224-D355-4272-97B3-10358CE7661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48" y="3247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10</a:t>
                  </a:r>
                </a:p>
              </p:txBody>
            </p:sp>
            <p:sp>
              <p:nvSpPr>
                <p:cNvPr id="131" name="Text Box 128">
                  <a:extLst>
                    <a:ext uri="{FF2B5EF4-FFF2-40B4-BE49-F238E27FC236}">
                      <a16:creationId xmlns:a16="http://schemas.microsoft.com/office/drawing/2014/main" id="{E180BEF3-F4FA-4C9F-B331-5FCC4CA3436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52" y="2863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1</a:t>
                  </a:r>
                </a:p>
              </p:txBody>
            </p:sp>
            <p:sp>
              <p:nvSpPr>
                <p:cNvPr id="132" name="Text Box 129">
                  <a:extLst>
                    <a:ext uri="{FF2B5EF4-FFF2-40B4-BE49-F238E27FC236}">
                      <a16:creationId xmlns:a16="http://schemas.microsoft.com/office/drawing/2014/main" id="{BF6AC21E-20B6-44B8-BB71-9328E435323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52" y="2623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2</a:t>
                  </a:r>
                </a:p>
              </p:txBody>
            </p:sp>
            <p:sp>
              <p:nvSpPr>
                <p:cNvPr id="133" name="Text Box 130">
                  <a:extLst>
                    <a:ext uri="{FF2B5EF4-FFF2-40B4-BE49-F238E27FC236}">
                      <a16:creationId xmlns:a16="http://schemas.microsoft.com/office/drawing/2014/main" id="{2EEA2DC2-1C7D-4ECE-9D76-38CD2C7E309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52" y="2383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3</a:t>
                  </a:r>
                </a:p>
              </p:txBody>
            </p:sp>
            <p:sp>
              <p:nvSpPr>
                <p:cNvPr id="134" name="Text Box 131">
                  <a:extLst>
                    <a:ext uri="{FF2B5EF4-FFF2-40B4-BE49-F238E27FC236}">
                      <a16:creationId xmlns:a16="http://schemas.microsoft.com/office/drawing/2014/main" id="{92487EA8-4A82-47A8-A1BA-0C307E4F959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52" y="2143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4</a:t>
                  </a:r>
                </a:p>
              </p:txBody>
            </p:sp>
            <p:sp>
              <p:nvSpPr>
                <p:cNvPr id="135" name="Text Box 132">
                  <a:extLst>
                    <a:ext uri="{FF2B5EF4-FFF2-40B4-BE49-F238E27FC236}">
                      <a16:creationId xmlns:a16="http://schemas.microsoft.com/office/drawing/2014/main" id="{788F8349-0D02-4DC4-B246-F1F6E3D77AB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52" y="1903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5</a:t>
                  </a:r>
                </a:p>
              </p:txBody>
            </p:sp>
            <p:sp>
              <p:nvSpPr>
                <p:cNvPr id="136" name="Text Box 133">
                  <a:extLst>
                    <a:ext uri="{FF2B5EF4-FFF2-40B4-BE49-F238E27FC236}">
                      <a16:creationId xmlns:a16="http://schemas.microsoft.com/office/drawing/2014/main" id="{53CD4558-E154-4739-AD29-34BEC7EE4CF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52" y="1663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6</a:t>
                  </a:r>
                </a:p>
              </p:txBody>
            </p:sp>
            <p:sp>
              <p:nvSpPr>
                <p:cNvPr id="137" name="Text Box 134">
                  <a:extLst>
                    <a:ext uri="{FF2B5EF4-FFF2-40B4-BE49-F238E27FC236}">
                      <a16:creationId xmlns:a16="http://schemas.microsoft.com/office/drawing/2014/main" id="{87D67F72-C51D-47D9-B900-491C96DDC30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52" y="1423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7</a:t>
                  </a:r>
                </a:p>
              </p:txBody>
            </p:sp>
            <p:sp>
              <p:nvSpPr>
                <p:cNvPr id="138" name="Text Box 135">
                  <a:extLst>
                    <a:ext uri="{FF2B5EF4-FFF2-40B4-BE49-F238E27FC236}">
                      <a16:creationId xmlns:a16="http://schemas.microsoft.com/office/drawing/2014/main" id="{BB73C039-1BB7-4096-82F5-A4950268CA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52" y="1183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8</a:t>
                  </a:r>
                </a:p>
              </p:txBody>
            </p:sp>
            <p:sp>
              <p:nvSpPr>
                <p:cNvPr id="139" name="Text Box 136">
                  <a:extLst>
                    <a:ext uri="{FF2B5EF4-FFF2-40B4-BE49-F238E27FC236}">
                      <a16:creationId xmlns:a16="http://schemas.microsoft.com/office/drawing/2014/main" id="{3B12D012-8208-4F3C-AB33-34FE086C835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52" y="943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9</a:t>
                  </a:r>
                </a:p>
              </p:txBody>
            </p:sp>
          </p:grpSp>
        </p:grpSp>
        <p:sp>
          <p:nvSpPr>
            <p:cNvPr id="6" name="Line 141">
              <a:extLst>
                <a:ext uri="{FF2B5EF4-FFF2-40B4-BE49-F238E27FC236}">
                  <a16:creationId xmlns:a16="http://schemas.microsoft.com/office/drawing/2014/main" id="{ADC36AF5-C1E7-43A1-B352-134EC87E8A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1" y="1246"/>
              <a:ext cx="1515" cy="2536"/>
            </a:xfrm>
            <a:prstGeom prst="line">
              <a:avLst/>
            </a:prstGeom>
            <a:noFill/>
            <a:ln w="762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40" name="Rectangle 139">
            <a:extLst>
              <a:ext uri="{FF2B5EF4-FFF2-40B4-BE49-F238E27FC236}">
                <a16:creationId xmlns:a16="http://schemas.microsoft.com/office/drawing/2014/main" id="{982EDAC1-EB37-4A72-A377-DDC98CE11186}"/>
              </a:ext>
            </a:extLst>
          </p:cNvPr>
          <p:cNvSpPr/>
          <p:nvPr/>
        </p:nvSpPr>
        <p:spPr bwMode="auto">
          <a:xfrm rot="3568497">
            <a:off x="1810653" y="3761202"/>
            <a:ext cx="668215" cy="571545"/>
          </a:xfrm>
          <a:prstGeom prst="rect">
            <a:avLst/>
          </a:prstGeom>
          <a:solidFill>
            <a:srgbClr val="FF33CC">
              <a:alpha val="50196"/>
            </a:srgbClr>
          </a:solidFill>
          <a:ln w="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F93692DC-55B1-4AB7-BB41-8B876C698D3D}"/>
              </a:ext>
            </a:extLst>
          </p:cNvPr>
          <p:cNvSpPr/>
          <p:nvPr/>
        </p:nvSpPr>
        <p:spPr bwMode="auto">
          <a:xfrm rot="3568497">
            <a:off x="2240523" y="2942494"/>
            <a:ext cx="872912" cy="872912"/>
          </a:xfrm>
          <a:prstGeom prst="rect">
            <a:avLst/>
          </a:prstGeom>
          <a:solidFill>
            <a:srgbClr val="FF33CC">
              <a:alpha val="50196"/>
            </a:srgbClr>
          </a:solidFill>
          <a:ln w="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F93692DC-55B1-4AB7-BB41-8B876C698D3D}"/>
              </a:ext>
            </a:extLst>
          </p:cNvPr>
          <p:cNvSpPr/>
          <p:nvPr/>
        </p:nvSpPr>
        <p:spPr bwMode="auto">
          <a:xfrm rot="3568497">
            <a:off x="2632091" y="3682522"/>
            <a:ext cx="872912" cy="872912"/>
          </a:xfrm>
          <a:prstGeom prst="rect">
            <a:avLst/>
          </a:prstGeom>
          <a:solidFill>
            <a:srgbClr val="FF33CC">
              <a:alpha val="50196"/>
            </a:srgbClr>
          </a:solidFill>
          <a:ln w="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120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57435-BBF8-0186-813E-F5BAA81A3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Linear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5FDC1-EF96-527A-FE42-45164D15B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7902" y="1825625"/>
            <a:ext cx="4085897" cy="4543644"/>
          </a:xfrm>
        </p:spPr>
        <p:txBody>
          <a:bodyPr/>
          <a:lstStyle/>
          <a:p>
            <a:r>
              <a:rPr lang="en-US" dirty="0"/>
              <a:t>If we move the line, the squares will change</a:t>
            </a:r>
          </a:p>
          <a:p>
            <a:endParaRPr lang="en-US" dirty="0"/>
          </a:p>
          <a:p>
            <a:r>
              <a:rPr lang="en-US" dirty="0"/>
              <a:t>Some will get larger, some will get smaller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CA4CE3F-4DAF-42B6-80E9-3AA8063DF41D}"/>
              </a:ext>
            </a:extLst>
          </p:cNvPr>
          <p:cNvGrpSpPr>
            <a:grpSpLocks/>
          </p:cNvGrpSpPr>
          <p:nvPr/>
        </p:nvGrpSpPr>
        <p:grpSpPr bwMode="auto">
          <a:xfrm>
            <a:off x="0" y="1371600"/>
            <a:ext cx="5801710" cy="5207985"/>
            <a:chOff x="144" y="1246"/>
            <a:chExt cx="2820" cy="279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24485E9-1692-42BB-AEF6-116602E621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" y="1248"/>
              <a:ext cx="2820" cy="2794"/>
              <a:chOff x="336" y="1248"/>
              <a:chExt cx="2820" cy="2794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636635D-AA06-4D0D-945C-2126CB6BE0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35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6C82D4A-B7AE-4366-9588-DF13C7777D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35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026D2AF-0BE1-4D60-BAF8-ABAC21F89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35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39ECAF4-D3EF-43A6-8784-446D394668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35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5BC2C10-5795-4B11-A39E-D61C47FA47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35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915FFAD-2A0D-4F31-9458-5A961090D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35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AD1F247-2E4E-42A8-9218-F2AB00B649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35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EDD52E5-8F40-4D30-AD4A-90A1B07D8C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35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A4A52DE-0178-40E8-91F9-7E399857DC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35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1BAB35F-F09D-4816-B031-4F9561E04A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35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723DA6C-1BCB-468F-AAE3-A2E41719B0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32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133E7A9-407A-4804-BFF9-3A898135F9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32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4C1F1DC-4B6E-4E03-BE2A-E55C4B1AE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32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4E23839-5E31-44CD-8776-768518994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32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8C88F4D-9024-4FD0-B5B5-DCD394EC2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32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3B8236D-8E8C-4AC7-AF45-E864C073E1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32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CC1D3A2-0198-4279-A669-A19D653B0B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32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E01771C-2C4C-4197-807D-7E71C2E11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32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147FB08-43D7-4A85-AE31-2A44DAFD67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32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AB8F30B-01AC-448E-8A39-37C51D2AB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32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1EF95CE-8022-4FCB-8401-C44E8A3B3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30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D23A8DD-BAA9-49DD-B518-246574ABC1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30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3EF542A-B871-469A-AAC4-9C4BB012AD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30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4828664-D96A-482D-B80B-BE14ACA4FA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30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FA7FBC1-8854-4E99-9C2C-3C06A7E156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30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91FAFEB-201B-4C9E-844E-B7ECBAF83D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30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4FAFBD7-CB5F-46C9-9512-15877F7EE6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30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FF0E4BA-31FF-44AF-BF0B-AB8B41157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30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DA07E6D-68F3-401B-A306-8B35858B04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30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C6588BD-D765-4DF4-9B6E-A25A2E9BC8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30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3595109-B163-4B76-A297-7DE182444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27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A7DDDBF-1765-40B3-9F61-24BAA307FB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7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85B17DC-D032-4B3D-B215-E4BF521B68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7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D6E42BD-2157-493C-B816-0E3828E55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27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C2872DA-5F85-432A-9BED-9766C0452E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7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7DBEA5A8-5DB7-4786-B36D-67DB26B018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7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35E5354-D6A3-478D-AA5E-6286F47DA6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27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2BD0DF9E-91A8-4B6F-8643-1434920C8A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7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00DCA93-898B-422D-8713-BB1D02613C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7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EE77C47-5D00-4788-858E-F58F80886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27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D35697A-1F43-484B-9EFB-1FA10916D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25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EC5EAB0-4DB2-4112-A945-65EB5DA40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5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C5F7ABED-1AE2-4FA3-9E45-074260005F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5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37642A9-9BDF-43D4-B98F-C22B42FCD3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25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9B571CBA-E097-4F3D-AD7F-E7DB218C1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5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819114A-4D9A-4C79-8DB3-3DE4CF280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5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CB1DAF9-3025-4E63-8485-5737A1CDE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25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3C563AE-43FA-4EE7-9AEB-62237A156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5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E4BE4F2-C86D-4051-B44F-1DD2158DC3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5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04EC648-7885-4A2F-ADAE-E6DC9793DA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25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261790BF-0240-43EC-83F5-66B9173F5F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23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28BD67E-CB31-432D-B3FC-3411ABA3E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3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29E50AB-F5E6-4231-87DA-2162505904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1656BE5-2932-4A69-AF1B-BC4128C5B9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23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061DB1E-4C65-4415-BD95-7A63A547D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3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85A3127-7DCB-49C4-A1FF-34CB0125DC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3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70EACAA-9D31-4209-9A83-B0B4D4B41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23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A077A57B-8BDC-4AE6-9E30-B68C56FE3D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3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8213B6B-A860-4DC0-9516-6CAE18A3E7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3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6734DEE4-5507-4455-A9EB-826DFA4382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23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EFF3A66-CF66-427E-9CFB-575DE2EBD5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20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C27DD490-E11E-48F1-9CA6-2A582AD5F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0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3621589-2DB7-428D-83C3-C143C2CF0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EA60CBAE-7EC9-4893-9E97-D60B96850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20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FB073271-D26C-4BBF-A683-64E89A13E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0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54D41D8E-76E4-460B-9454-AC1F8D0AAE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0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59588D88-CF43-42B4-A18E-52522DB62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20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36B2D5A9-1944-41B5-AC71-AA07CEF137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0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7DA43E5-0879-46BC-BD1C-51421A71DE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0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4CB4CF19-1D24-4F45-A499-8733B3C83E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20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7754FA2C-EA8E-452E-9483-DBC446B146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18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44B644E-7884-4C1F-92B3-146CA2E9BC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8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3650100A-0DAC-4C08-9609-EE0760ECA0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3E79666B-F263-4EF8-AB81-3868C234A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18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8EBBEA10-F8D7-4305-9340-D179F054B3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18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336A6F6C-F82A-4929-936D-89DC12D4C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8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38BE90E8-F4E0-408C-8A65-B840A63D08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18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0B86B50C-542B-4D61-AC87-6CFBA4009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18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B16D578-7D37-4720-8215-2EAE12CAB8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8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629B302-6065-4B27-8A1E-AB87905F71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18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3A0E1542-80EE-4ED2-989D-795B4760D3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15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0229DD1-40D4-4E5B-AA10-30F16DBA6F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5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ECA731B6-412F-491B-BE26-370DF10BDA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EB7B5EE-A51D-4EAA-BF3D-BD2B2BFF8D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15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F7DDA022-506C-4C27-86EE-B7D1A7EF8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15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2FEEBBBA-E2E6-4140-A280-59AAA45C9B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5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4FB4C98D-9A77-4597-883E-EDC4A6A658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15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68D12484-F090-46DC-9496-9BC12D34E4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15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BF1CB2A7-4434-4E3C-A592-2F6949D774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5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93893560-2CC1-4864-A9F6-7EC30ADB2D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15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DFE72557-E55C-4161-8188-5EBFD520E9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13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CBD3B224-5557-4A89-8E2D-A5B124AFE0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3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1ABF1FA4-3127-4967-A8CC-D07B82C2E9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3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A88536AA-0456-40C0-8603-82C0AE5AF6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13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8E9AB393-814A-4D62-8297-19B0D22AD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13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EEF620DA-27A4-4B17-AD39-2B05B071A8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3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7E8052AA-2D73-4B83-8D73-81590532BF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13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1D9EB557-9A1E-4E3B-96A9-472D3A464B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13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6EB49F53-2284-4080-934E-4498A9A097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3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75BF44D8-2F10-43A0-9801-29D75FD1C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13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07" name="Line 104">
                <a:extLst>
                  <a:ext uri="{FF2B5EF4-FFF2-40B4-BE49-F238E27FC236}">
                    <a16:creationId xmlns:a16="http://schemas.microsoft.com/office/drawing/2014/main" id="{7262A6B0-3E9E-4B42-B037-8AFAF11D90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" y="3744"/>
                <a:ext cx="2400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8" name="Line 105">
                <a:extLst>
                  <a:ext uri="{FF2B5EF4-FFF2-40B4-BE49-F238E27FC236}">
                    <a16:creationId xmlns:a16="http://schemas.microsoft.com/office/drawing/2014/main" id="{FEFA14F1-1549-4CEF-ABE4-DBFDFFFB03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2" y="1344"/>
                <a:ext cx="0" cy="24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47884E0A-602E-4EB0-B225-DBCC4F560E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928"/>
                <a:ext cx="96" cy="9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827EE3CE-8836-4B6D-9CAD-CCCC99468B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3264"/>
                <a:ext cx="96" cy="9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1" name="Rectangle 110" descr="Wide downward diagonal">
                <a:extLst>
                  <a:ext uri="{FF2B5EF4-FFF2-40B4-BE49-F238E27FC236}">
                    <a16:creationId xmlns:a16="http://schemas.microsoft.com/office/drawing/2014/main" id="{32FA033E-CE68-4471-B5E2-00E4CF8D45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680"/>
                <a:ext cx="96" cy="96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2" name="Rectangle 111" descr="Wide downward diagonal">
                <a:extLst>
                  <a:ext uri="{FF2B5EF4-FFF2-40B4-BE49-F238E27FC236}">
                    <a16:creationId xmlns:a16="http://schemas.microsoft.com/office/drawing/2014/main" id="{798EBABF-EEEC-49B6-A7BC-2610BBC7B8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112"/>
                <a:ext cx="96" cy="96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3" name="Rectangle 112" descr="Wide downward diagonal">
                <a:extLst>
                  <a:ext uri="{FF2B5EF4-FFF2-40B4-BE49-F238E27FC236}">
                    <a16:creationId xmlns:a16="http://schemas.microsoft.com/office/drawing/2014/main" id="{44F9E977-EB1F-48CE-8E85-2635E77FDE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488"/>
                <a:ext cx="96" cy="96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4" name="Rectangle 113" descr="Wide downward diagonal">
                <a:extLst>
                  <a:ext uri="{FF2B5EF4-FFF2-40B4-BE49-F238E27FC236}">
                    <a16:creationId xmlns:a16="http://schemas.microsoft.com/office/drawing/2014/main" id="{04973C9D-9AE7-4877-8C09-F2C9989A69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0" y="2112"/>
                <a:ext cx="96" cy="96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5" name="Rectangle 114" descr="Wide downward diagonal">
                <a:extLst>
                  <a:ext uri="{FF2B5EF4-FFF2-40B4-BE49-F238E27FC236}">
                    <a16:creationId xmlns:a16="http://schemas.microsoft.com/office/drawing/2014/main" id="{8BEF4D1F-C1D0-40B0-AD7A-1018A9ABC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592"/>
                <a:ext cx="96" cy="96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A0089013-AA03-45D1-B0F8-E7E6D28C04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400"/>
                <a:ext cx="96" cy="9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F0C2C2F1-9243-45B2-B9BE-4C8DF05206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" y="3456"/>
                <a:ext cx="96" cy="9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9176390B-8DE2-47C9-99C1-F97B980733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96" cy="9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56868238-C559-4D7F-8951-EA09CE34B2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6" y="1248"/>
                <a:ext cx="2820" cy="2794"/>
                <a:chOff x="1104" y="703"/>
                <a:chExt cx="2820" cy="2794"/>
              </a:xfrm>
            </p:grpSpPr>
            <p:sp>
              <p:nvSpPr>
                <p:cNvPr id="120" name="Text Box 117">
                  <a:extLst>
                    <a:ext uri="{FF2B5EF4-FFF2-40B4-BE49-F238E27FC236}">
                      <a16:creationId xmlns:a16="http://schemas.microsoft.com/office/drawing/2014/main" id="{432EBDB7-A9BF-4816-BB27-836CD54B516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04" y="703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10</a:t>
                  </a:r>
                </a:p>
              </p:txBody>
            </p:sp>
            <p:sp>
              <p:nvSpPr>
                <p:cNvPr id="121" name="Text Box 118">
                  <a:extLst>
                    <a:ext uri="{FF2B5EF4-FFF2-40B4-BE49-F238E27FC236}">
                      <a16:creationId xmlns:a16="http://schemas.microsoft.com/office/drawing/2014/main" id="{07A4A365-4F00-4B52-921C-CDAAA45E5F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36" y="3247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1</a:t>
                  </a:r>
                </a:p>
              </p:txBody>
            </p:sp>
            <p:sp>
              <p:nvSpPr>
                <p:cNvPr id="122" name="Text Box 119">
                  <a:extLst>
                    <a:ext uri="{FF2B5EF4-FFF2-40B4-BE49-F238E27FC236}">
                      <a16:creationId xmlns:a16="http://schemas.microsoft.com/office/drawing/2014/main" id="{1D007F89-F83A-418D-86EC-9A2337F31D1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76" y="3247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2</a:t>
                  </a:r>
                </a:p>
              </p:txBody>
            </p:sp>
            <p:sp>
              <p:nvSpPr>
                <p:cNvPr id="123" name="Text Box 120">
                  <a:extLst>
                    <a:ext uri="{FF2B5EF4-FFF2-40B4-BE49-F238E27FC236}">
                      <a16:creationId xmlns:a16="http://schemas.microsoft.com/office/drawing/2014/main" id="{D47DF0C2-EF8A-464F-9B96-19811B1C3E7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16" y="3247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3</a:t>
                  </a:r>
                </a:p>
              </p:txBody>
            </p:sp>
            <p:sp>
              <p:nvSpPr>
                <p:cNvPr id="124" name="Text Box 121">
                  <a:extLst>
                    <a:ext uri="{FF2B5EF4-FFF2-40B4-BE49-F238E27FC236}">
                      <a16:creationId xmlns:a16="http://schemas.microsoft.com/office/drawing/2014/main" id="{FDA9EFBB-C357-4E4F-BAB6-7F1041D471D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56" y="3247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4</a:t>
                  </a:r>
                </a:p>
              </p:txBody>
            </p:sp>
            <p:sp>
              <p:nvSpPr>
                <p:cNvPr id="125" name="Text Box 122">
                  <a:extLst>
                    <a:ext uri="{FF2B5EF4-FFF2-40B4-BE49-F238E27FC236}">
                      <a16:creationId xmlns:a16="http://schemas.microsoft.com/office/drawing/2014/main" id="{C5FA90CC-388E-4FB6-A0CD-A3548E9987F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96" y="3247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5</a:t>
                  </a:r>
                </a:p>
              </p:txBody>
            </p:sp>
            <p:sp>
              <p:nvSpPr>
                <p:cNvPr id="126" name="Text Box 123">
                  <a:extLst>
                    <a:ext uri="{FF2B5EF4-FFF2-40B4-BE49-F238E27FC236}">
                      <a16:creationId xmlns:a16="http://schemas.microsoft.com/office/drawing/2014/main" id="{33EB566F-723A-440A-A0A1-46994FB6473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736" y="3247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6</a:t>
                  </a:r>
                </a:p>
              </p:txBody>
            </p:sp>
            <p:sp>
              <p:nvSpPr>
                <p:cNvPr id="127" name="Text Box 124">
                  <a:extLst>
                    <a:ext uri="{FF2B5EF4-FFF2-40B4-BE49-F238E27FC236}">
                      <a16:creationId xmlns:a16="http://schemas.microsoft.com/office/drawing/2014/main" id="{DB728D30-EF42-4219-98CE-520C51FFCF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76" y="3247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7</a:t>
                  </a:r>
                </a:p>
              </p:txBody>
            </p:sp>
            <p:sp>
              <p:nvSpPr>
                <p:cNvPr id="128" name="Text Box 125">
                  <a:extLst>
                    <a:ext uri="{FF2B5EF4-FFF2-40B4-BE49-F238E27FC236}">
                      <a16:creationId xmlns:a16="http://schemas.microsoft.com/office/drawing/2014/main" id="{B5E6BB14-CC1A-4069-A5C5-06C0FA72FF3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16" y="3247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8</a:t>
                  </a:r>
                </a:p>
              </p:txBody>
            </p:sp>
            <p:sp>
              <p:nvSpPr>
                <p:cNvPr id="129" name="Text Box 126">
                  <a:extLst>
                    <a:ext uri="{FF2B5EF4-FFF2-40B4-BE49-F238E27FC236}">
                      <a16:creationId xmlns:a16="http://schemas.microsoft.com/office/drawing/2014/main" id="{4D0A0E4D-31A5-413D-B59B-C4F302A1A8D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456" y="3247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9</a:t>
                  </a:r>
                </a:p>
              </p:txBody>
            </p:sp>
            <p:sp>
              <p:nvSpPr>
                <p:cNvPr id="130" name="Text Box 127">
                  <a:extLst>
                    <a:ext uri="{FF2B5EF4-FFF2-40B4-BE49-F238E27FC236}">
                      <a16:creationId xmlns:a16="http://schemas.microsoft.com/office/drawing/2014/main" id="{B4D9A224-D355-4272-97B3-10358CE7661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48" y="3247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10</a:t>
                  </a:r>
                </a:p>
              </p:txBody>
            </p:sp>
            <p:sp>
              <p:nvSpPr>
                <p:cNvPr id="131" name="Text Box 128">
                  <a:extLst>
                    <a:ext uri="{FF2B5EF4-FFF2-40B4-BE49-F238E27FC236}">
                      <a16:creationId xmlns:a16="http://schemas.microsoft.com/office/drawing/2014/main" id="{E180BEF3-F4FA-4C9F-B331-5FCC4CA3436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52" y="2863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1</a:t>
                  </a:r>
                </a:p>
              </p:txBody>
            </p:sp>
            <p:sp>
              <p:nvSpPr>
                <p:cNvPr id="132" name="Text Box 129">
                  <a:extLst>
                    <a:ext uri="{FF2B5EF4-FFF2-40B4-BE49-F238E27FC236}">
                      <a16:creationId xmlns:a16="http://schemas.microsoft.com/office/drawing/2014/main" id="{BF6AC21E-20B6-44B8-BB71-9328E435323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52" y="2623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2</a:t>
                  </a:r>
                </a:p>
              </p:txBody>
            </p:sp>
            <p:sp>
              <p:nvSpPr>
                <p:cNvPr id="133" name="Text Box 130">
                  <a:extLst>
                    <a:ext uri="{FF2B5EF4-FFF2-40B4-BE49-F238E27FC236}">
                      <a16:creationId xmlns:a16="http://schemas.microsoft.com/office/drawing/2014/main" id="{2EEA2DC2-1C7D-4ECE-9D76-38CD2C7E309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52" y="2383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3</a:t>
                  </a:r>
                </a:p>
              </p:txBody>
            </p:sp>
            <p:sp>
              <p:nvSpPr>
                <p:cNvPr id="134" name="Text Box 131">
                  <a:extLst>
                    <a:ext uri="{FF2B5EF4-FFF2-40B4-BE49-F238E27FC236}">
                      <a16:creationId xmlns:a16="http://schemas.microsoft.com/office/drawing/2014/main" id="{92487EA8-4A82-47A8-A1BA-0C307E4F959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52" y="2143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4</a:t>
                  </a:r>
                </a:p>
              </p:txBody>
            </p:sp>
            <p:sp>
              <p:nvSpPr>
                <p:cNvPr id="135" name="Text Box 132">
                  <a:extLst>
                    <a:ext uri="{FF2B5EF4-FFF2-40B4-BE49-F238E27FC236}">
                      <a16:creationId xmlns:a16="http://schemas.microsoft.com/office/drawing/2014/main" id="{788F8349-0D02-4DC4-B246-F1F6E3D77AB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52" y="1903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5</a:t>
                  </a:r>
                </a:p>
              </p:txBody>
            </p:sp>
            <p:sp>
              <p:nvSpPr>
                <p:cNvPr id="136" name="Text Box 133">
                  <a:extLst>
                    <a:ext uri="{FF2B5EF4-FFF2-40B4-BE49-F238E27FC236}">
                      <a16:creationId xmlns:a16="http://schemas.microsoft.com/office/drawing/2014/main" id="{53CD4558-E154-4739-AD29-34BEC7EE4CF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52" y="1663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6</a:t>
                  </a:r>
                </a:p>
              </p:txBody>
            </p:sp>
            <p:sp>
              <p:nvSpPr>
                <p:cNvPr id="137" name="Text Box 134">
                  <a:extLst>
                    <a:ext uri="{FF2B5EF4-FFF2-40B4-BE49-F238E27FC236}">
                      <a16:creationId xmlns:a16="http://schemas.microsoft.com/office/drawing/2014/main" id="{87D67F72-C51D-47D9-B900-491C96DDC30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52" y="1423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7</a:t>
                  </a:r>
                </a:p>
              </p:txBody>
            </p:sp>
            <p:sp>
              <p:nvSpPr>
                <p:cNvPr id="138" name="Text Box 135">
                  <a:extLst>
                    <a:ext uri="{FF2B5EF4-FFF2-40B4-BE49-F238E27FC236}">
                      <a16:creationId xmlns:a16="http://schemas.microsoft.com/office/drawing/2014/main" id="{BB73C039-1BB7-4096-82F5-A4950268CA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52" y="1183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8</a:t>
                  </a:r>
                </a:p>
              </p:txBody>
            </p:sp>
            <p:sp>
              <p:nvSpPr>
                <p:cNvPr id="139" name="Text Box 136">
                  <a:extLst>
                    <a:ext uri="{FF2B5EF4-FFF2-40B4-BE49-F238E27FC236}">
                      <a16:creationId xmlns:a16="http://schemas.microsoft.com/office/drawing/2014/main" id="{3B12D012-8208-4F3C-AB33-34FE086C835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52" y="943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9</a:t>
                  </a:r>
                </a:p>
              </p:txBody>
            </p:sp>
          </p:grpSp>
        </p:grpSp>
        <p:sp>
          <p:nvSpPr>
            <p:cNvPr id="6" name="Line 141">
              <a:extLst>
                <a:ext uri="{FF2B5EF4-FFF2-40B4-BE49-F238E27FC236}">
                  <a16:creationId xmlns:a16="http://schemas.microsoft.com/office/drawing/2014/main" id="{ADC36AF5-C1E7-43A1-B352-134EC87E8A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" y="1246"/>
              <a:ext cx="1515" cy="2536"/>
            </a:xfrm>
            <a:prstGeom prst="line">
              <a:avLst/>
            </a:prstGeom>
            <a:noFill/>
            <a:ln w="762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40" name="Rectangle 139">
            <a:extLst>
              <a:ext uri="{FF2B5EF4-FFF2-40B4-BE49-F238E27FC236}">
                <a16:creationId xmlns:a16="http://schemas.microsoft.com/office/drawing/2014/main" id="{F93692DC-55B1-4AB7-BB41-8B876C698D3D}"/>
              </a:ext>
            </a:extLst>
          </p:cNvPr>
          <p:cNvSpPr/>
          <p:nvPr/>
        </p:nvSpPr>
        <p:spPr bwMode="auto">
          <a:xfrm rot="3568497">
            <a:off x="2239805" y="2385374"/>
            <a:ext cx="1493555" cy="1633703"/>
          </a:xfrm>
          <a:prstGeom prst="rect">
            <a:avLst/>
          </a:prstGeom>
          <a:solidFill>
            <a:srgbClr val="FF33CC">
              <a:alpha val="50196"/>
            </a:srgbClr>
          </a:solidFill>
          <a:ln w="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F93692DC-55B1-4AB7-BB41-8B876C698D3D}"/>
              </a:ext>
            </a:extLst>
          </p:cNvPr>
          <p:cNvSpPr/>
          <p:nvPr/>
        </p:nvSpPr>
        <p:spPr bwMode="auto">
          <a:xfrm rot="3568497">
            <a:off x="2513964" y="3152972"/>
            <a:ext cx="1851634" cy="1622992"/>
          </a:xfrm>
          <a:prstGeom prst="rect">
            <a:avLst/>
          </a:prstGeom>
          <a:solidFill>
            <a:srgbClr val="FF33CC">
              <a:alpha val="50196"/>
            </a:srgbClr>
          </a:solidFill>
          <a:ln w="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F93692DC-55B1-4AB7-BB41-8B876C698D3D}"/>
              </a:ext>
            </a:extLst>
          </p:cNvPr>
          <p:cNvSpPr/>
          <p:nvPr/>
        </p:nvSpPr>
        <p:spPr bwMode="auto">
          <a:xfrm rot="3568497">
            <a:off x="2026575" y="3530100"/>
            <a:ext cx="259639" cy="240104"/>
          </a:xfrm>
          <a:prstGeom prst="rect">
            <a:avLst/>
          </a:prstGeom>
          <a:solidFill>
            <a:srgbClr val="FF33CC">
              <a:alpha val="50196"/>
            </a:srgbClr>
          </a:solidFill>
          <a:ln w="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857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490EA-1EB5-C42E-A2D6-BC53AF783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Linear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86AA5-3A0E-A979-4FDE-7D32A2AFC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0440" y="1825624"/>
            <a:ext cx="5063359" cy="45121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we move the line, the squares will change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Some will get larger, some will get smaller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line we want is the one that has the minimum area of all the squares, the sum of squares algorithm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CA4CE3F-4DAF-42B6-80E9-3AA8063DF41D}"/>
              </a:ext>
            </a:extLst>
          </p:cNvPr>
          <p:cNvGrpSpPr>
            <a:grpSpLocks/>
          </p:cNvGrpSpPr>
          <p:nvPr/>
        </p:nvGrpSpPr>
        <p:grpSpPr bwMode="auto">
          <a:xfrm>
            <a:off x="200025" y="1229710"/>
            <a:ext cx="5522858" cy="5263165"/>
            <a:chOff x="144" y="1152"/>
            <a:chExt cx="2820" cy="289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24485E9-1692-42BB-AEF6-116602E621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" y="1248"/>
              <a:ext cx="2820" cy="2794"/>
              <a:chOff x="336" y="1248"/>
              <a:chExt cx="2820" cy="2794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636635D-AA06-4D0D-945C-2126CB6BE0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35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6C82D4A-B7AE-4366-9588-DF13C7777D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35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026D2AF-0BE1-4D60-BAF8-ABAC21F89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35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39ECAF4-D3EF-43A6-8784-446D394668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35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5BC2C10-5795-4B11-A39E-D61C47FA47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35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915FFAD-2A0D-4F31-9458-5A961090D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35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AD1F247-2E4E-42A8-9218-F2AB00B649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35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EDD52E5-8F40-4D30-AD4A-90A1B07D8C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35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A4A52DE-0178-40E8-91F9-7E399857DC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35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1BAB35F-F09D-4816-B031-4F9561E04A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35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723DA6C-1BCB-468F-AAE3-A2E41719B0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32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133E7A9-407A-4804-BFF9-3A898135F9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32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4C1F1DC-4B6E-4E03-BE2A-E55C4B1AE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32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4E23839-5E31-44CD-8776-768518994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32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8C88F4D-9024-4FD0-B5B5-DCD394EC25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32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3B8236D-8E8C-4AC7-AF45-E864C073E1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32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CC1D3A2-0198-4279-A669-A19D653B0B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32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E01771C-2C4C-4197-807D-7E71C2E11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32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147FB08-43D7-4A85-AE31-2A44DAFD67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32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AB8F30B-01AC-448E-8A39-37C51D2AB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32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1EF95CE-8022-4FCB-8401-C44E8A3B3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30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D23A8DD-BAA9-49DD-B518-246574ABC1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30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3EF542A-B871-469A-AAC4-9C4BB012AD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30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4828664-D96A-482D-B80B-BE14ACA4FA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30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FA7FBC1-8854-4E99-9C2C-3C06A7E156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30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91FAFEB-201B-4C9E-844E-B7ECBAF83D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30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4FAFBD7-CB5F-46C9-9512-15877F7EE6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30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FF0E4BA-31FF-44AF-BF0B-AB8B41157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30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DA07E6D-68F3-401B-A306-8B35858B04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30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C6588BD-D765-4DF4-9B6E-A25A2E9BC8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30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3595109-B163-4B76-A297-7DE182444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27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A7DDDBF-1765-40B3-9F61-24BAA307FB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7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85B17DC-D032-4B3D-B215-E4BF521B68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7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D6E42BD-2157-493C-B816-0E3828E55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27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C2872DA-5F85-432A-9BED-9766C0452E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7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7DBEA5A8-5DB7-4786-B36D-67DB26B018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7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35E5354-D6A3-478D-AA5E-6286F47DA6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27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2BD0DF9E-91A8-4B6F-8643-1434920C8A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7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00DCA93-898B-422D-8713-BB1D02613C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7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EE77C47-5D00-4788-858E-F58F80886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27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D35697A-1F43-484B-9EFB-1FA10916D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25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EC5EAB0-4DB2-4112-A945-65EB5DA40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5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C5F7ABED-1AE2-4FA3-9E45-074260005F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5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37642A9-9BDF-43D4-B98F-C22B42FCD3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25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9B571CBA-E097-4F3D-AD7F-E7DB218C1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5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819114A-4D9A-4C79-8DB3-3DE4CF280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5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CB1DAF9-3025-4E63-8485-5737A1CDE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25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3C563AE-43FA-4EE7-9AEB-62237A156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5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E4BE4F2-C86D-4051-B44F-1DD2158DC3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5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04EC648-7885-4A2F-ADAE-E6DC9793DA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25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261790BF-0240-43EC-83F5-66B9173F5F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23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28BD67E-CB31-432D-B3FC-3411ABA3E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3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29E50AB-F5E6-4231-87DA-2162505904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3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1656BE5-2932-4A69-AF1B-BC4128C5B9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23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061DB1E-4C65-4415-BD95-7A63A547D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3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85A3127-7DCB-49C4-A1FF-34CB0125DC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3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70EACAA-9D31-4209-9A83-B0B4D4B41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23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A077A57B-8BDC-4AE6-9E30-B68C56FE3D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3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8213B6B-A860-4DC0-9516-6CAE18A3E7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3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6734DEE4-5507-4455-A9EB-826DFA4382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230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EFF3A66-CF66-427E-9CFB-575DE2EBD5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20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C27DD490-E11E-48F1-9CA6-2A582AD5F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0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3621589-2DB7-428D-83C3-C143C2CF0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EA60CBAE-7EC9-4893-9E97-D60B96850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20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FB073271-D26C-4BBF-A683-64E89A13E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0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54D41D8E-76E4-460B-9454-AC1F8D0AAE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0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59588D88-CF43-42B4-A18E-52522DB62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20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36B2D5A9-1944-41B5-AC71-AA07CEF137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0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7DA43E5-0879-46BC-BD1C-51421A71DE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0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4CB4CF19-1D24-4F45-A499-8733B3C83E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206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7754FA2C-EA8E-452E-9483-DBC446B146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18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44B644E-7884-4C1F-92B3-146CA2E9BC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8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3650100A-0DAC-4C08-9609-EE0760ECA0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3E79666B-F263-4EF8-AB81-3868C234A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18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8EBBEA10-F8D7-4305-9340-D179F054B3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18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336A6F6C-F82A-4929-936D-89DC12D4C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8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38BE90E8-F4E0-408C-8A65-B840A63D08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18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0B86B50C-542B-4D61-AC87-6CFBA4009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18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B16D578-7D37-4720-8215-2EAE12CAB8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8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629B302-6065-4B27-8A1E-AB87905F71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182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3A0E1542-80EE-4ED2-989D-795B4760D3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15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0229DD1-40D4-4E5B-AA10-30F16DBA6F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5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ECA731B6-412F-491B-BE26-370DF10BDA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EB7B5EE-A51D-4EAA-BF3D-BD2B2BFF8D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15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F7DDA022-506C-4C27-86EE-B7D1A7EF8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15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2FEEBBBA-E2E6-4140-A280-59AAA45C9B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5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4FB4C98D-9A77-4597-883E-EDC4A6A658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15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68D12484-F090-46DC-9496-9BC12D34E4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15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BF1CB2A7-4434-4E3C-A592-2F6949D774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5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93893560-2CC1-4864-A9F6-7EC30ADB2D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158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DFE72557-E55C-4161-8188-5EBFD520E9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13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CBD3B224-5557-4A89-8E2D-A5B124AFE0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3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1ABF1FA4-3127-4967-A8CC-D07B82C2E9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3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A88536AA-0456-40C0-8603-82C0AE5AF6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13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8E9AB393-814A-4D62-8297-19B0D22AD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13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EEF620DA-27A4-4B17-AD39-2B05B071A8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3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7E8052AA-2D73-4B83-8D73-81590532BF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13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1D9EB557-9A1E-4E3B-96A9-472D3A464B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13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6EB49F53-2284-4080-934E-4498A9A097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3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75BF44D8-2F10-43A0-9801-29D75FD1C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1344"/>
                <a:ext cx="240" cy="240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07" name="Line 104">
                <a:extLst>
                  <a:ext uri="{FF2B5EF4-FFF2-40B4-BE49-F238E27FC236}">
                    <a16:creationId xmlns:a16="http://schemas.microsoft.com/office/drawing/2014/main" id="{7262A6B0-3E9E-4B42-B037-8AFAF11D90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" y="3744"/>
                <a:ext cx="2400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8" name="Line 105">
                <a:extLst>
                  <a:ext uri="{FF2B5EF4-FFF2-40B4-BE49-F238E27FC236}">
                    <a16:creationId xmlns:a16="http://schemas.microsoft.com/office/drawing/2014/main" id="{FEFA14F1-1549-4CEF-ABE4-DBFDFFFB03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2" y="1344"/>
                <a:ext cx="0" cy="240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47884E0A-602E-4EB0-B225-DBCC4F560E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928"/>
                <a:ext cx="96" cy="9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827EE3CE-8836-4B6D-9CAD-CCCC99468B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3264"/>
                <a:ext cx="96" cy="9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1" name="Rectangle 110" descr="Wide downward diagonal">
                <a:extLst>
                  <a:ext uri="{FF2B5EF4-FFF2-40B4-BE49-F238E27FC236}">
                    <a16:creationId xmlns:a16="http://schemas.microsoft.com/office/drawing/2014/main" id="{32FA033E-CE68-4471-B5E2-00E4CF8D45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680"/>
                <a:ext cx="96" cy="96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2" name="Rectangle 111" descr="Wide downward diagonal">
                <a:extLst>
                  <a:ext uri="{FF2B5EF4-FFF2-40B4-BE49-F238E27FC236}">
                    <a16:creationId xmlns:a16="http://schemas.microsoft.com/office/drawing/2014/main" id="{798EBABF-EEEC-49B6-A7BC-2610BBC7B8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112"/>
                <a:ext cx="96" cy="96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3" name="Rectangle 112" descr="Wide downward diagonal">
                <a:extLst>
                  <a:ext uri="{FF2B5EF4-FFF2-40B4-BE49-F238E27FC236}">
                    <a16:creationId xmlns:a16="http://schemas.microsoft.com/office/drawing/2014/main" id="{44F9E977-EB1F-48CE-8E85-2635E77FDE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488"/>
                <a:ext cx="96" cy="96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4" name="Rectangle 113" descr="Wide downward diagonal">
                <a:extLst>
                  <a:ext uri="{FF2B5EF4-FFF2-40B4-BE49-F238E27FC236}">
                    <a16:creationId xmlns:a16="http://schemas.microsoft.com/office/drawing/2014/main" id="{04973C9D-9AE7-4877-8C09-F2C9989A69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0" y="2112"/>
                <a:ext cx="96" cy="96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5" name="Rectangle 114" descr="Wide downward diagonal">
                <a:extLst>
                  <a:ext uri="{FF2B5EF4-FFF2-40B4-BE49-F238E27FC236}">
                    <a16:creationId xmlns:a16="http://schemas.microsoft.com/office/drawing/2014/main" id="{8BEF4D1F-C1D0-40B0-AD7A-1018A9ABC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592"/>
                <a:ext cx="96" cy="96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A0089013-AA03-45D1-B0F8-E7E6D28C04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400"/>
                <a:ext cx="96" cy="9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F0C2C2F1-9243-45B2-B9BE-4C8DF05206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" y="3456"/>
                <a:ext cx="96" cy="9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9176390B-8DE2-47C9-99C1-F97B980733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592"/>
                <a:ext cx="96" cy="9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56868238-C559-4D7F-8951-EA09CE34B2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6" y="1248"/>
                <a:ext cx="2820" cy="2794"/>
                <a:chOff x="1104" y="703"/>
                <a:chExt cx="2820" cy="2794"/>
              </a:xfrm>
            </p:grpSpPr>
            <p:sp>
              <p:nvSpPr>
                <p:cNvPr id="120" name="Text Box 117">
                  <a:extLst>
                    <a:ext uri="{FF2B5EF4-FFF2-40B4-BE49-F238E27FC236}">
                      <a16:creationId xmlns:a16="http://schemas.microsoft.com/office/drawing/2014/main" id="{432EBDB7-A9BF-4816-BB27-836CD54B516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04" y="703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10</a:t>
                  </a:r>
                </a:p>
              </p:txBody>
            </p:sp>
            <p:sp>
              <p:nvSpPr>
                <p:cNvPr id="121" name="Text Box 118">
                  <a:extLst>
                    <a:ext uri="{FF2B5EF4-FFF2-40B4-BE49-F238E27FC236}">
                      <a16:creationId xmlns:a16="http://schemas.microsoft.com/office/drawing/2014/main" id="{07A4A365-4F00-4B52-921C-CDAAA45E5F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36" y="3247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1</a:t>
                  </a:r>
                </a:p>
              </p:txBody>
            </p:sp>
            <p:sp>
              <p:nvSpPr>
                <p:cNvPr id="122" name="Text Box 119">
                  <a:extLst>
                    <a:ext uri="{FF2B5EF4-FFF2-40B4-BE49-F238E27FC236}">
                      <a16:creationId xmlns:a16="http://schemas.microsoft.com/office/drawing/2014/main" id="{1D007F89-F83A-418D-86EC-9A2337F31D1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76" y="3247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2</a:t>
                  </a:r>
                </a:p>
              </p:txBody>
            </p:sp>
            <p:sp>
              <p:nvSpPr>
                <p:cNvPr id="123" name="Text Box 120">
                  <a:extLst>
                    <a:ext uri="{FF2B5EF4-FFF2-40B4-BE49-F238E27FC236}">
                      <a16:creationId xmlns:a16="http://schemas.microsoft.com/office/drawing/2014/main" id="{D47DF0C2-EF8A-464F-9B96-19811B1C3E7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16" y="3247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3</a:t>
                  </a:r>
                </a:p>
              </p:txBody>
            </p:sp>
            <p:sp>
              <p:nvSpPr>
                <p:cNvPr id="124" name="Text Box 121">
                  <a:extLst>
                    <a:ext uri="{FF2B5EF4-FFF2-40B4-BE49-F238E27FC236}">
                      <a16:creationId xmlns:a16="http://schemas.microsoft.com/office/drawing/2014/main" id="{FDA9EFBB-C357-4E4F-BAB6-7F1041D471D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56" y="3247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4</a:t>
                  </a:r>
                </a:p>
              </p:txBody>
            </p:sp>
            <p:sp>
              <p:nvSpPr>
                <p:cNvPr id="125" name="Text Box 122">
                  <a:extLst>
                    <a:ext uri="{FF2B5EF4-FFF2-40B4-BE49-F238E27FC236}">
                      <a16:creationId xmlns:a16="http://schemas.microsoft.com/office/drawing/2014/main" id="{C5FA90CC-388E-4FB6-A0CD-A3548E9987F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96" y="3247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5</a:t>
                  </a:r>
                </a:p>
              </p:txBody>
            </p:sp>
            <p:sp>
              <p:nvSpPr>
                <p:cNvPr id="126" name="Text Box 123">
                  <a:extLst>
                    <a:ext uri="{FF2B5EF4-FFF2-40B4-BE49-F238E27FC236}">
                      <a16:creationId xmlns:a16="http://schemas.microsoft.com/office/drawing/2014/main" id="{33EB566F-723A-440A-A0A1-46994FB6473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736" y="3247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6</a:t>
                  </a:r>
                </a:p>
              </p:txBody>
            </p:sp>
            <p:sp>
              <p:nvSpPr>
                <p:cNvPr id="127" name="Text Box 124">
                  <a:extLst>
                    <a:ext uri="{FF2B5EF4-FFF2-40B4-BE49-F238E27FC236}">
                      <a16:creationId xmlns:a16="http://schemas.microsoft.com/office/drawing/2014/main" id="{DB728D30-EF42-4219-98CE-520C51FFCF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76" y="3247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7</a:t>
                  </a:r>
                </a:p>
              </p:txBody>
            </p:sp>
            <p:sp>
              <p:nvSpPr>
                <p:cNvPr id="128" name="Text Box 125">
                  <a:extLst>
                    <a:ext uri="{FF2B5EF4-FFF2-40B4-BE49-F238E27FC236}">
                      <a16:creationId xmlns:a16="http://schemas.microsoft.com/office/drawing/2014/main" id="{B5E6BB14-CC1A-4069-A5C5-06C0FA72FF3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16" y="3247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8</a:t>
                  </a:r>
                </a:p>
              </p:txBody>
            </p:sp>
            <p:sp>
              <p:nvSpPr>
                <p:cNvPr id="129" name="Text Box 126">
                  <a:extLst>
                    <a:ext uri="{FF2B5EF4-FFF2-40B4-BE49-F238E27FC236}">
                      <a16:creationId xmlns:a16="http://schemas.microsoft.com/office/drawing/2014/main" id="{4D0A0E4D-31A5-413D-B59B-C4F302A1A8D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456" y="3247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9</a:t>
                  </a:r>
                </a:p>
              </p:txBody>
            </p:sp>
            <p:sp>
              <p:nvSpPr>
                <p:cNvPr id="130" name="Text Box 127">
                  <a:extLst>
                    <a:ext uri="{FF2B5EF4-FFF2-40B4-BE49-F238E27FC236}">
                      <a16:creationId xmlns:a16="http://schemas.microsoft.com/office/drawing/2014/main" id="{B4D9A224-D355-4272-97B3-10358CE7661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48" y="3247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10</a:t>
                  </a:r>
                </a:p>
              </p:txBody>
            </p:sp>
            <p:sp>
              <p:nvSpPr>
                <p:cNvPr id="131" name="Text Box 128">
                  <a:extLst>
                    <a:ext uri="{FF2B5EF4-FFF2-40B4-BE49-F238E27FC236}">
                      <a16:creationId xmlns:a16="http://schemas.microsoft.com/office/drawing/2014/main" id="{E180BEF3-F4FA-4C9F-B331-5FCC4CA3436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52" y="2863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1</a:t>
                  </a:r>
                </a:p>
              </p:txBody>
            </p:sp>
            <p:sp>
              <p:nvSpPr>
                <p:cNvPr id="132" name="Text Box 129">
                  <a:extLst>
                    <a:ext uri="{FF2B5EF4-FFF2-40B4-BE49-F238E27FC236}">
                      <a16:creationId xmlns:a16="http://schemas.microsoft.com/office/drawing/2014/main" id="{BF6AC21E-20B6-44B8-BB71-9328E435323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52" y="2623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2</a:t>
                  </a:r>
                </a:p>
              </p:txBody>
            </p:sp>
            <p:sp>
              <p:nvSpPr>
                <p:cNvPr id="133" name="Text Box 130">
                  <a:extLst>
                    <a:ext uri="{FF2B5EF4-FFF2-40B4-BE49-F238E27FC236}">
                      <a16:creationId xmlns:a16="http://schemas.microsoft.com/office/drawing/2014/main" id="{2EEA2DC2-1C7D-4ECE-9D76-38CD2C7E309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52" y="2383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3</a:t>
                  </a:r>
                </a:p>
              </p:txBody>
            </p:sp>
            <p:sp>
              <p:nvSpPr>
                <p:cNvPr id="134" name="Text Box 131">
                  <a:extLst>
                    <a:ext uri="{FF2B5EF4-FFF2-40B4-BE49-F238E27FC236}">
                      <a16:creationId xmlns:a16="http://schemas.microsoft.com/office/drawing/2014/main" id="{92487EA8-4A82-47A8-A1BA-0C307E4F959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52" y="2143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4</a:t>
                  </a:r>
                </a:p>
              </p:txBody>
            </p:sp>
            <p:sp>
              <p:nvSpPr>
                <p:cNvPr id="135" name="Text Box 132">
                  <a:extLst>
                    <a:ext uri="{FF2B5EF4-FFF2-40B4-BE49-F238E27FC236}">
                      <a16:creationId xmlns:a16="http://schemas.microsoft.com/office/drawing/2014/main" id="{788F8349-0D02-4DC4-B246-F1F6E3D77AB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52" y="1903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5</a:t>
                  </a:r>
                </a:p>
              </p:txBody>
            </p:sp>
            <p:sp>
              <p:nvSpPr>
                <p:cNvPr id="136" name="Text Box 133">
                  <a:extLst>
                    <a:ext uri="{FF2B5EF4-FFF2-40B4-BE49-F238E27FC236}">
                      <a16:creationId xmlns:a16="http://schemas.microsoft.com/office/drawing/2014/main" id="{53CD4558-E154-4739-AD29-34BEC7EE4CF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52" y="1663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6</a:t>
                  </a:r>
                </a:p>
              </p:txBody>
            </p:sp>
            <p:sp>
              <p:nvSpPr>
                <p:cNvPr id="137" name="Text Box 134">
                  <a:extLst>
                    <a:ext uri="{FF2B5EF4-FFF2-40B4-BE49-F238E27FC236}">
                      <a16:creationId xmlns:a16="http://schemas.microsoft.com/office/drawing/2014/main" id="{87D67F72-C51D-47D9-B900-491C96DDC30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52" y="1423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7</a:t>
                  </a:r>
                </a:p>
              </p:txBody>
            </p:sp>
            <p:sp>
              <p:nvSpPr>
                <p:cNvPr id="138" name="Text Box 135">
                  <a:extLst>
                    <a:ext uri="{FF2B5EF4-FFF2-40B4-BE49-F238E27FC236}">
                      <a16:creationId xmlns:a16="http://schemas.microsoft.com/office/drawing/2014/main" id="{BB73C039-1BB7-4096-82F5-A4950268CA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52" y="1183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8</a:t>
                  </a:r>
                </a:p>
              </p:txBody>
            </p:sp>
            <p:sp>
              <p:nvSpPr>
                <p:cNvPr id="139" name="Text Box 136">
                  <a:extLst>
                    <a:ext uri="{FF2B5EF4-FFF2-40B4-BE49-F238E27FC236}">
                      <a16:creationId xmlns:a16="http://schemas.microsoft.com/office/drawing/2014/main" id="{3B12D012-8208-4F3C-AB33-34FE086C835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52" y="943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400" kern="1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/>
                    <a:t>9</a:t>
                  </a:r>
                </a:p>
              </p:txBody>
            </p:sp>
          </p:grpSp>
        </p:grpSp>
        <p:sp>
          <p:nvSpPr>
            <p:cNvPr id="6" name="Line 141">
              <a:extLst>
                <a:ext uri="{FF2B5EF4-FFF2-40B4-BE49-F238E27FC236}">
                  <a16:creationId xmlns:a16="http://schemas.microsoft.com/office/drawing/2014/main" id="{ADC36AF5-C1E7-43A1-B352-134EC87E8A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23" y="1152"/>
              <a:ext cx="512" cy="2630"/>
            </a:xfrm>
            <a:prstGeom prst="line">
              <a:avLst/>
            </a:prstGeom>
            <a:noFill/>
            <a:ln w="762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40" name="Rectangle 139">
            <a:extLst>
              <a:ext uri="{FF2B5EF4-FFF2-40B4-BE49-F238E27FC236}">
                <a16:creationId xmlns:a16="http://schemas.microsoft.com/office/drawing/2014/main" id="{CFF82676-FD1A-4AF5-99A8-823CB3AC9396}"/>
              </a:ext>
            </a:extLst>
          </p:cNvPr>
          <p:cNvSpPr/>
          <p:nvPr/>
        </p:nvSpPr>
        <p:spPr bwMode="auto">
          <a:xfrm rot="4718443">
            <a:off x="2183722" y="3330518"/>
            <a:ext cx="1296278" cy="1270514"/>
          </a:xfrm>
          <a:prstGeom prst="rect">
            <a:avLst/>
          </a:prstGeom>
          <a:solidFill>
            <a:srgbClr val="FF33CC">
              <a:alpha val="50196"/>
            </a:srgbClr>
          </a:solidFill>
          <a:ln w="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C1CA64B-5099-4EF8-B07A-250FC4C7CCA6}"/>
              </a:ext>
            </a:extLst>
          </p:cNvPr>
          <p:cNvSpPr/>
          <p:nvPr/>
        </p:nvSpPr>
        <p:spPr bwMode="auto">
          <a:xfrm rot="4718443">
            <a:off x="3406471" y="3113224"/>
            <a:ext cx="611904" cy="598407"/>
          </a:xfrm>
          <a:prstGeom prst="rect">
            <a:avLst/>
          </a:prstGeom>
          <a:solidFill>
            <a:srgbClr val="FF33CC">
              <a:alpha val="50196"/>
            </a:srgbClr>
          </a:solidFill>
          <a:ln w="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69538B31-F962-4ECE-B482-EDE785DB5024}"/>
              </a:ext>
            </a:extLst>
          </p:cNvPr>
          <p:cNvSpPr/>
          <p:nvPr/>
        </p:nvSpPr>
        <p:spPr bwMode="auto">
          <a:xfrm rot="4718443">
            <a:off x="3194499" y="2215135"/>
            <a:ext cx="404452" cy="377186"/>
          </a:xfrm>
          <a:prstGeom prst="rect">
            <a:avLst/>
          </a:prstGeom>
          <a:solidFill>
            <a:srgbClr val="FF33CC">
              <a:alpha val="50196"/>
            </a:srgbClr>
          </a:solidFill>
          <a:ln w="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292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127834-1AFD-82AF-6795-7F5C9154F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637" y="308339"/>
            <a:ext cx="8382726" cy="62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77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73A33-ADA5-5AEE-70C3-5D7CDAFC3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880F3-59B7-7BBB-C633-DE9F30510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Machine learning explores the study and construction of algorithms that can learn from data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b="1" dirty="0"/>
              <a:t>Basic Idea: </a:t>
            </a:r>
            <a:r>
              <a:rPr lang="en-US" dirty="0"/>
              <a:t>Instead of trying to create a very complex program to do X. Use a (relatively) simple program that can learn to do X.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Example</a:t>
            </a:r>
            <a:r>
              <a:rPr lang="en-US" dirty="0"/>
              <a:t>: Instead of trying to program a car to drive </a:t>
            </a:r>
          </a:p>
          <a:p>
            <a:pPr marL="0" indent="0">
              <a:buNone/>
            </a:pPr>
            <a:r>
              <a:rPr lang="en-US" dirty="0"/>
              <a:t>(if light(red) &amp;&amp; NOT(pedestrian) || speed(x) &lt;= 12 &amp;&amp; …)</a:t>
            </a:r>
          </a:p>
          <a:p>
            <a:pPr marL="0" indent="0">
              <a:buNone/>
            </a:pPr>
            <a:r>
              <a:rPr lang="en-US" dirty="0"/>
              <a:t>Create a program that watches human drive, </a:t>
            </a:r>
          </a:p>
          <a:p>
            <a:pPr marL="0" indent="0">
              <a:buNone/>
            </a:pPr>
            <a:r>
              <a:rPr lang="en-US" dirty="0"/>
              <a:t>and learns how to drive*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3D505A-5F5B-43A3-A03D-9F12B5D17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899" y="5389655"/>
            <a:ext cx="2491280" cy="1468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34CD5F-1A69-475E-A088-104650FB7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05"/>
          <a:stretch>
            <a:fillRect/>
          </a:stretch>
        </p:blipFill>
        <p:spPr bwMode="auto">
          <a:xfrm>
            <a:off x="9999663" y="3816443"/>
            <a:ext cx="2192337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9575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CDDD51-D251-5CBF-584F-15A32A8E5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447" y="312150"/>
            <a:ext cx="8375106" cy="62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2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4172C3-BCE6-E282-C267-A27FF71B2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981" y="361684"/>
            <a:ext cx="8276037" cy="613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874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37FA90-FF90-8615-63FB-D7311BE23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878" y="308339"/>
            <a:ext cx="8352244" cy="62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11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B47DE-0BE6-90EA-4896-A7B851F78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361" y="346443"/>
            <a:ext cx="8291278" cy="616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13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24ECF4-9916-90D6-1E53-A817D4743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688" y="312150"/>
            <a:ext cx="8344623" cy="62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4174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6AD33-EB70-C739-AE87-9C309BEF1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03" y="365125"/>
            <a:ext cx="5257800" cy="990709"/>
          </a:xfrm>
        </p:spPr>
        <p:txBody>
          <a:bodyPr/>
          <a:lstStyle/>
          <a:p>
            <a:r>
              <a:rPr lang="en-US" dirty="0"/>
              <a:t>A Famous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FD91C-C03E-32C4-D0A7-5133D5B34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703" y="1355834"/>
            <a:ext cx="4459014" cy="318780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R. A. Fisher’s Iris Dataset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3 classes</a:t>
            </a:r>
          </a:p>
          <a:p>
            <a:r>
              <a:rPr lang="en-US" dirty="0"/>
              <a:t>50 of each class</a:t>
            </a:r>
          </a:p>
          <a:p>
            <a:pPr marL="0" indent="0">
              <a:buNone/>
            </a:pPr>
            <a:r>
              <a:rPr lang="en-US" dirty="0"/>
              <a:t>The task is to classify Iris plants into one of 3 varieties using the Petal Length and Petal Width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32FBCE-8CC1-FF6C-6AC9-A3065F7F6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6911"/>
            <a:ext cx="5907547" cy="436608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8072066-0282-4BFC-BA70-C2C138B9AD1F}"/>
              </a:ext>
            </a:extLst>
          </p:cNvPr>
          <p:cNvGrpSpPr>
            <a:grpSpLocks/>
          </p:cNvGrpSpPr>
          <p:nvPr/>
        </p:nvGrpSpPr>
        <p:grpSpPr bwMode="auto">
          <a:xfrm>
            <a:off x="1304360" y="4662103"/>
            <a:ext cx="7745413" cy="2251076"/>
            <a:chOff x="363" y="2719"/>
            <a:chExt cx="4879" cy="1418"/>
          </a:xfrm>
        </p:grpSpPr>
        <p:pic>
          <p:nvPicPr>
            <p:cNvPr id="10" name="Picture 9" descr="irisver">
              <a:extLst>
                <a:ext uri="{FF2B5EF4-FFF2-40B4-BE49-F238E27FC236}">
                  <a16:creationId xmlns:a16="http://schemas.microsoft.com/office/drawing/2014/main" id="{940FFAA0-03A4-44A5-9BFD-0C0D61A7D9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7" y="2719"/>
              <a:ext cx="1528" cy="10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0" descr="I_virg_sDK">
              <a:extLst>
                <a:ext uri="{FF2B5EF4-FFF2-40B4-BE49-F238E27FC236}">
                  <a16:creationId xmlns:a16="http://schemas.microsoft.com/office/drawing/2014/main" id="{7EC40945-1593-420C-8242-89E7666F06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" y="2720"/>
              <a:ext cx="1112" cy="1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1" descr="I_setosa">
              <a:extLst>
                <a:ext uri="{FF2B5EF4-FFF2-40B4-BE49-F238E27FC236}">
                  <a16:creationId xmlns:a16="http://schemas.microsoft.com/office/drawing/2014/main" id="{1351E4B6-CE59-4124-883D-C41D4DAE9B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12000" contras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" y="2739"/>
              <a:ext cx="1246" cy="1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 Box 8">
              <a:extLst>
                <a:ext uri="{FF2B5EF4-FFF2-40B4-BE49-F238E27FC236}">
                  <a16:creationId xmlns:a16="http://schemas.microsoft.com/office/drawing/2014/main" id="{06F2B602-2E8B-44C8-905A-D049FCDCE1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" y="3906"/>
              <a:ext cx="7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Iris Setosa</a:t>
              </a:r>
            </a:p>
          </p:txBody>
        </p:sp>
        <p:sp>
          <p:nvSpPr>
            <p:cNvPr id="14" name="Text Box 9">
              <a:extLst>
                <a:ext uri="{FF2B5EF4-FFF2-40B4-BE49-F238E27FC236}">
                  <a16:creationId xmlns:a16="http://schemas.microsoft.com/office/drawing/2014/main" id="{197AB4BA-CBFB-4839-A01C-BF10A0AA78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4" y="3906"/>
              <a:ext cx="95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Iris Versicolor</a:t>
              </a:r>
            </a:p>
          </p:txBody>
        </p:sp>
        <p:sp>
          <p:nvSpPr>
            <p:cNvPr id="15" name="Text Box 10">
              <a:extLst>
                <a:ext uri="{FF2B5EF4-FFF2-40B4-BE49-F238E27FC236}">
                  <a16:creationId xmlns:a16="http://schemas.microsoft.com/office/drawing/2014/main" id="{0CECFD46-387D-42D7-83EA-7AF3814ADF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8" y="3906"/>
              <a:ext cx="8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Iris Virginica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6482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B317E9-CC2C-B475-2948-4AAFA3ECE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637" y="315960"/>
            <a:ext cx="8382726" cy="62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02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F9CD6-C6F6-FE53-B237-B689FEDC7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have now seen one classification algorithm, and we are about to see more. How should we compare them?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9AA52-8F3C-0C21-1CA7-3FF1921BF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Predictive accuracy</a:t>
            </a:r>
          </a:p>
          <a:p>
            <a:r>
              <a:rPr lang="en-US" dirty="0"/>
              <a:t>Speed and scalability</a:t>
            </a:r>
          </a:p>
          <a:p>
            <a:pPr marL="0" indent="0">
              <a:buNone/>
            </a:pPr>
            <a:r>
              <a:rPr lang="en-US" dirty="0"/>
              <a:t>	-time to construct the model</a:t>
            </a:r>
          </a:p>
          <a:p>
            <a:pPr marL="0" indent="0">
              <a:buNone/>
            </a:pPr>
            <a:r>
              <a:rPr lang="en-US" dirty="0"/>
              <a:t>	-time to use the model</a:t>
            </a:r>
          </a:p>
          <a:p>
            <a:r>
              <a:rPr lang="en-US" dirty="0"/>
              <a:t>Robustness</a:t>
            </a:r>
          </a:p>
          <a:p>
            <a:pPr marL="0" indent="0">
              <a:buNone/>
            </a:pPr>
            <a:r>
              <a:rPr lang="en-US" dirty="0"/>
              <a:t>	-handling noise, missing values and irrelevant features, streaming data</a:t>
            </a:r>
          </a:p>
          <a:p>
            <a:r>
              <a:rPr lang="en-US" dirty="0"/>
              <a:t>Interpretability</a:t>
            </a:r>
          </a:p>
          <a:p>
            <a:pPr marL="0" indent="0">
              <a:buNone/>
            </a:pPr>
            <a:r>
              <a:rPr lang="en-US" dirty="0"/>
              <a:t>	-understanding and insight provided by the model</a:t>
            </a:r>
          </a:p>
        </p:txBody>
      </p:sp>
    </p:spTree>
    <p:extLst>
      <p:ext uri="{BB962C8B-B14F-4D97-AF65-F5344CB8AC3E}">
        <p14:creationId xmlns:p14="http://schemas.microsoft.com/office/powerpoint/2010/main" val="2140889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AA36B7-EDBC-3FD5-4D5F-1908470BD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499" y="296908"/>
            <a:ext cx="8337002" cy="626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445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845B76-0AA1-8871-3C5E-7E495951B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826" y="323581"/>
            <a:ext cx="8390347" cy="621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97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5A5B6-A817-F961-CE1A-A7EC13B70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Machine Learning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3FBB1-C1F1-DB8D-69D7-950E01A0D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Why do machine learning instead of just writing an explicit program?</a:t>
            </a:r>
          </a:p>
          <a:p>
            <a:r>
              <a:rPr lang="en-US" dirty="0"/>
              <a:t>It is often much cheaper, faster and more accurate.</a:t>
            </a:r>
          </a:p>
          <a:p>
            <a:r>
              <a:rPr lang="en-US" dirty="0"/>
              <a:t>It may be possible to teach a computer something that we are not sure how to program. For example:</a:t>
            </a:r>
          </a:p>
          <a:p>
            <a:endParaRPr lang="en-US" dirty="0"/>
          </a:p>
          <a:p>
            <a:r>
              <a:rPr lang="en-US" dirty="0"/>
              <a:t>We could explicitly write a program to tell if a person is obese</a:t>
            </a:r>
          </a:p>
          <a:p>
            <a:pPr marL="0" indent="0">
              <a:buNone/>
            </a:pPr>
            <a:r>
              <a:rPr lang="en-US" dirty="0"/>
              <a:t>    If (weight_{kg} / (</a:t>
            </a:r>
            <a:r>
              <a:rPr lang="en-US" dirty="0" err="1"/>
              <a:t>height_m</a:t>
            </a:r>
            <a:r>
              <a:rPr lang="en-US" dirty="0"/>
              <a:t> x </a:t>
            </a:r>
            <a:r>
              <a:rPr lang="en-US" dirty="0" err="1"/>
              <a:t>height_m</a:t>
            </a:r>
            <a:r>
              <a:rPr lang="en-US" dirty="0"/>
              <a:t>)) &gt; 30, </a:t>
            </a:r>
            <a:r>
              <a:rPr lang="en-US" dirty="0" err="1"/>
              <a:t>printf</a:t>
            </a:r>
            <a:r>
              <a:rPr lang="en-US" dirty="0"/>
              <a:t>(“Obese”)</a:t>
            </a:r>
          </a:p>
          <a:p>
            <a:r>
              <a:rPr lang="en-US" dirty="0"/>
              <a:t>We would find it hard to write a program to tell if a person is sad. However, we could easily obtain a 1000 photographs of sad people/not sad people, and ask a machine learning algorithm to learn to tell them apart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0D9FED-CD69-45AB-AF41-663537462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460" y="5935717"/>
            <a:ext cx="337661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67234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BBF66-8D42-518F-4DFC-02FCCAFCF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Predictive Accuracy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6F0BB-BB1E-742C-0D3D-4D5E92BF3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16621"/>
            <a:ext cx="10515600" cy="3260342"/>
          </a:xfrm>
        </p:spPr>
        <p:txBody>
          <a:bodyPr/>
          <a:lstStyle/>
          <a:p>
            <a:r>
              <a:rPr lang="en-US" dirty="0"/>
              <a:t>Accuracy is a single number, we may be better off looking at a confusion matrix. This gives us additional useful information</a:t>
            </a:r>
          </a:p>
        </p:txBody>
      </p:sp>
      <p:pic>
        <p:nvPicPr>
          <p:cNvPr id="4" name="table">
            <a:extLst>
              <a:ext uri="{FF2B5EF4-FFF2-40B4-BE49-F238E27FC236}">
                <a16:creationId xmlns:a16="http://schemas.microsoft.com/office/drawing/2014/main" id="{FD1414C4-99A9-3510-1597-DDAB88803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639" y="4536821"/>
            <a:ext cx="3275012" cy="2198703"/>
          </a:xfrm>
          <a:prstGeom prst="rect">
            <a:avLst/>
          </a:prstGeom>
        </p:spPr>
      </p:pic>
      <p:sp>
        <p:nvSpPr>
          <p:cNvPr id="5" name="Text Box 182">
            <a:extLst>
              <a:ext uri="{FF2B5EF4-FFF2-40B4-BE49-F238E27FC236}">
                <a16:creationId xmlns:a16="http://schemas.microsoft.com/office/drawing/2014/main" id="{8A7688C3-D893-4E4A-8A0A-ABCE9AA57A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6357" y="3978260"/>
            <a:ext cx="1933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True label is...</a:t>
            </a:r>
          </a:p>
        </p:txBody>
      </p:sp>
      <p:sp>
        <p:nvSpPr>
          <p:cNvPr id="6" name="Text Box 181">
            <a:extLst>
              <a:ext uri="{FF2B5EF4-FFF2-40B4-BE49-F238E27FC236}">
                <a16:creationId xmlns:a16="http://schemas.microsoft.com/office/drawing/2014/main" id="{5EE4116D-573B-4FC5-8AF9-32DCAE295F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7739" y="5636172"/>
            <a:ext cx="2247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Classified as a…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37A909-EE0E-0784-0F6B-1C7D67F18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549" y="1599747"/>
            <a:ext cx="4717189" cy="101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83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1E1C3-48E2-31C0-9F7E-338F8B2C1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and Scalability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EAC6A-C89B-070D-BB0C-4A42DC25A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0807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need to consider the time and space requirements for the two distinct phases of classification:</a:t>
            </a:r>
          </a:p>
          <a:p>
            <a:r>
              <a:rPr lang="en-US" dirty="0"/>
              <a:t>Time to construct the classifier</a:t>
            </a:r>
          </a:p>
          <a:p>
            <a:r>
              <a:rPr lang="en-US" dirty="0"/>
              <a:t>In the case of the simple linear classifier, the time taken to fit the line, this is linear in the number of instances O(n)</a:t>
            </a:r>
          </a:p>
          <a:p>
            <a:r>
              <a:rPr lang="en-US" dirty="0"/>
              <a:t>Time to use the model</a:t>
            </a:r>
          </a:p>
          <a:p>
            <a:r>
              <a:rPr lang="en-US" dirty="0"/>
              <a:t>In the case of the simpler linear classifier, the time taken to </a:t>
            </a:r>
          </a:p>
          <a:p>
            <a:pPr marL="0" indent="0">
              <a:buNone/>
            </a:pPr>
            <a:r>
              <a:rPr lang="en-US" dirty="0"/>
              <a:t>Test which side of the line the unlabeled instance is. This</a:t>
            </a:r>
          </a:p>
          <a:p>
            <a:pPr marL="0" indent="0">
              <a:buNone/>
            </a:pPr>
            <a:r>
              <a:rPr lang="en-US" dirty="0"/>
              <a:t>Can be done in constant time O(1)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3C6712-C424-41FF-984F-B6A46D673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946" y="4551335"/>
            <a:ext cx="2266950" cy="210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">
            <a:extLst>
              <a:ext uri="{FF2B5EF4-FFF2-40B4-BE49-F238E27FC236}">
                <a16:creationId xmlns:a16="http://schemas.microsoft.com/office/drawing/2014/main" id="{404F588E-8A44-4898-A625-EF4F249623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27" y="5226784"/>
            <a:ext cx="2981325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/>
              <a:t>As we shall see, some classification algorithms are very efficient in one aspect, and very poor in the other.</a:t>
            </a:r>
          </a:p>
        </p:txBody>
      </p:sp>
    </p:spTree>
    <p:extLst>
      <p:ext uri="{BB962C8B-B14F-4D97-AF65-F5344CB8AC3E}">
        <p14:creationId xmlns:p14="http://schemas.microsoft.com/office/powerpoint/2010/main" val="7062895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5C9F3-28DC-D0EA-2761-058973260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Robustness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E2365-43CE-E8FC-B56C-0AB9C2925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consider what happens when we have:</a:t>
            </a:r>
          </a:p>
          <a:p>
            <a:r>
              <a:rPr lang="en-US" dirty="0"/>
              <a:t>Noise</a:t>
            </a:r>
          </a:p>
          <a:p>
            <a:pPr lvl="1"/>
            <a:r>
              <a:rPr lang="en-US" dirty="0"/>
              <a:t>For example, a persons age could have been mistyped as 650 instead of 65, how does this effect our </a:t>
            </a:r>
            <a:r>
              <a:rPr lang="en-US" dirty="0" err="1"/>
              <a:t>classifer</a:t>
            </a:r>
            <a:r>
              <a:rPr lang="en-US" dirty="0"/>
              <a:t>? </a:t>
            </a:r>
            <a:r>
              <a:rPr lang="en-US" altLang="en-US" sz="2400" dirty="0">
                <a:solidFill>
                  <a:schemeClr val="folHlink"/>
                </a:solidFill>
              </a:rPr>
              <a:t>(This is important only for building the classifier, if the instance to be classified is noisy we can do nothing).</a:t>
            </a:r>
            <a:r>
              <a:rPr lang="en-US" altLang="en-US" sz="2800" dirty="0"/>
              <a:t> </a:t>
            </a:r>
          </a:p>
          <a:p>
            <a:pPr lvl="1"/>
            <a:r>
              <a:rPr lang="en-US" altLang="en-US" sz="4000" dirty="0"/>
              <a:t> Missing values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C84594-F46B-41FF-BFAD-BFEC80362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175" y="4549676"/>
            <a:ext cx="581977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/>
              <a:t>For example, suppose we want to classify an insect, but we only know the abdomen length (X-axis), and not the antennae length (Y-axis). So we have (5,</a:t>
            </a:r>
            <a:r>
              <a:rPr lang="en-US" altLang="en-US" sz="2000" b="1" dirty="0"/>
              <a:t>?</a:t>
            </a:r>
            <a:r>
              <a:rPr lang="en-US" altLang="en-US" sz="2000" dirty="0"/>
              <a:t>).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/>
              <a:t>Can we still classify the instance?</a:t>
            </a:r>
          </a:p>
          <a:p>
            <a:pPr marL="342900" indent="-342900" eaLnBrk="1" hangingPunct="1">
              <a:spcBef>
                <a:spcPct val="0"/>
              </a:spcBef>
            </a:pPr>
            <a:r>
              <a:rPr lang="en-US" altLang="en-US" sz="2000" dirty="0"/>
              <a:t>It might be say (5,</a:t>
            </a:r>
            <a:r>
              <a:rPr lang="en-US" altLang="en-US" sz="2000" dirty="0">
                <a:solidFill>
                  <a:srgbClr val="00B050"/>
                </a:solidFill>
              </a:rPr>
              <a:t>7</a:t>
            </a:r>
            <a:r>
              <a:rPr lang="en-US" altLang="en-US" sz="2000" dirty="0"/>
              <a:t>) then in the red class</a:t>
            </a:r>
          </a:p>
          <a:p>
            <a:pPr marL="342900" indent="-342900" eaLnBrk="1" hangingPunct="1">
              <a:spcBef>
                <a:spcPct val="0"/>
              </a:spcBef>
            </a:pPr>
            <a:r>
              <a:rPr lang="en-US" altLang="en-US" sz="2000" dirty="0"/>
              <a:t>It might be say (5,</a:t>
            </a:r>
            <a:r>
              <a:rPr lang="en-US" altLang="en-US" sz="2000" dirty="0">
                <a:solidFill>
                  <a:srgbClr val="FF9900"/>
                </a:solidFill>
              </a:rPr>
              <a:t>2</a:t>
            </a:r>
            <a:r>
              <a:rPr lang="en-US" altLang="en-US" sz="2000" dirty="0"/>
              <a:t>) then in the blue class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8A2F3C-4D8D-4760-CAD0-9A1B181B6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5531" y="3943635"/>
            <a:ext cx="2713731" cy="266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65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EECA93-3ED4-963B-DD17-334462C49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119" y="304529"/>
            <a:ext cx="8321761" cy="624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070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5DC012-C94D-F438-506D-D3E570EBF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309" y="308339"/>
            <a:ext cx="8329382" cy="62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901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70001F-703A-7DBB-819C-B33735B2E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930" y="350253"/>
            <a:ext cx="8314140" cy="61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0091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EF0D1-D8DD-1769-F9F3-5E87B11CD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Recap: </a:t>
            </a:r>
            <a:r>
              <a:rPr lang="en-US" dirty="0"/>
              <a:t>We have now seen one classification algorithm, and we are about to see more. How should we compare them?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98C9C-05A8-0164-86D0-348348210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Predictive accuracy</a:t>
            </a:r>
          </a:p>
          <a:p>
            <a:r>
              <a:rPr lang="en-US" dirty="0"/>
              <a:t>Speed and scalability</a:t>
            </a:r>
          </a:p>
          <a:p>
            <a:pPr marL="457200" lvl="1" indent="0">
              <a:buNone/>
            </a:pPr>
            <a:r>
              <a:rPr lang="en-US" dirty="0"/>
              <a:t>-time to construct the model</a:t>
            </a:r>
          </a:p>
          <a:p>
            <a:pPr marL="457200" lvl="1" indent="0">
              <a:buNone/>
            </a:pPr>
            <a:r>
              <a:rPr lang="en-US" dirty="0"/>
              <a:t>-time to use the model</a:t>
            </a:r>
          </a:p>
          <a:p>
            <a:r>
              <a:rPr lang="en-US" dirty="0"/>
              <a:t>Robustness</a:t>
            </a:r>
          </a:p>
          <a:p>
            <a:pPr marL="457200" lvl="1" indent="0">
              <a:buNone/>
            </a:pPr>
            <a:r>
              <a:rPr lang="en-US" dirty="0"/>
              <a:t>-handling noise, missing values and irrelevant features, streaming data</a:t>
            </a:r>
          </a:p>
          <a:p>
            <a:r>
              <a:rPr lang="en-US" dirty="0"/>
              <a:t>Interpretability</a:t>
            </a:r>
          </a:p>
          <a:p>
            <a:pPr marL="457200" lvl="1" indent="0">
              <a:buNone/>
            </a:pPr>
            <a:r>
              <a:rPr lang="en-US" dirty="0"/>
              <a:t>-understanding and insight provided by the model</a:t>
            </a:r>
          </a:p>
        </p:txBody>
      </p:sp>
    </p:spTree>
    <p:extLst>
      <p:ext uri="{BB962C8B-B14F-4D97-AF65-F5344CB8AC3E}">
        <p14:creationId xmlns:p14="http://schemas.microsoft.com/office/powerpoint/2010/main" val="40087907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05777F-8463-1432-B72B-FAFD6B91A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499" y="354063"/>
            <a:ext cx="8337002" cy="61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1830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F3161B-376B-51C7-B46E-C3E75796D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068" y="304529"/>
            <a:ext cx="8359864" cy="624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015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B5985-0A46-9298-439A-DC5A35707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nearest neighbor algorithm is sensitive to 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DEE98-A738-D3CF-79D4-D26ACCC1E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564" y="6086008"/>
            <a:ext cx="10707860" cy="40939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The solution is to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0AAFFA-D38A-416D-AFE3-D9E4DAAB2C6A}"/>
              </a:ext>
            </a:extLst>
          </p:cNvPr>
          <p:cNvGrpSpPr>
            <a:grpSpLocks/>
          </p:cNvGrpSpPr>
          <p:nvPr/>
        </p:nvGrpSpPr>
        <p:grpSpPr bwMode="auto">
          <a:xfrm>
            <a:off x="3342289" y="1277007"/>
            <a:ext cx="6110477" cy="4872970"/>
            <a:chOff x="709" y="810"/>
            <a:chExt cx="4229" cy="342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3BA17D8-A2B6-4BBC-B115-87D5239A6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" y="810"/>
              <a:ext cx="4223" cy="34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A92696-CD55-4B26-A198-5013C8A16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" y="810"/>
              <a:ext cx="4223" cy="3401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7" name="Line 443">
              <a:extLst>
                <a:ext uri="{FF2B5EF4-FFF2-40B4-BE49-F238E27FC236}">
                  <a16:creationId xmlns:a16="http://schemas.microsoft.com/office/drawing/2014/main" id="{6F69DF31-A98C-4419-B054-31FA9A3D14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9" y="810"/>
              <a:ext cx="42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" name="Freeform 444">
              <a:extLst>
                <a:ext uri="{FF2B5EF4-FFF2-40B4-BE49-F238E27FC236}">
                  <a16:creationId xmlns:a16="http://schemas.microsoft.com/office/drawing/2014/main" id="{3626A331-3BCB-4110-BB5D-61F82FDA9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" y="810"/>
              <a:ext cx="4223" cy="3401"/>
            </a:xfrm>
            <a:custGeom>
              <a:avLst/>
              <a:gdLst>
                <a:gd name="T0" fmla="*/ 0 w 745"/>
                <a:gd name="T1" fmla="*/ 2712127 h 640"/>
                <a:gd name="T2" fmla="*/ 4359973 w 745"/>
                <a:gd name="T3" fmla="*/ 2712127 h 640"/>
                <a:gd name="T4" fmla="*/ 4359973 w 745"/>
                <a:gd name="T5" fmla="*/ 0 h 640"/>
                <a:gd name="T6" fmla="*/ 0 60000 65536"/>
                <a:gd name="T7" fmla="*/ 0 60000 65536"/>
                <a:gd name="T8" fmla="*/ 0 60000 65536"/>
                <a:gd name="T9" fmla="*/ 0 w 745"/>
                <a:gd name="T10" fmla="*/ 0 h 640"/>
                <a:gd name="T11" fmla="*/ 745 w 745"/>
                <a:gd name="T12" fmla="*/ 640 h 6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45" h="640">
                  <a:moveTo>
                    <a:pt x="0" y="640"/>
                  </a:moveTo>
                  <a:lnTo>
                    <a:pt x="745" y="640"/>
                  </a:lnTo>
                  <a:lnTo>
                    <a:pt x="74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" name="Line 445">
              <a:extLst>
                <a:ext uri="{FF2B5EF4-FFF2-40B4-BE49-F238E27FC236}">
                  <a16:creationId xmlns:a16="http://schemas.microsoft.com/office/drawing/2014/main" id="{D5A13F5F-BF08-4E7B-8DC9-FC47DB0B04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9" y="810"/>
              <a:ext cx="1" cy="340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" name="Line 446">
              <a:extLst>
                <a:ext uri="{FF2B5EF4-FFF2-40B4-BE49-F238E27FC236}">
                  <a16:creationId xmlns:a16="http://schemas.microsoft.com/office/drawing/2014/main" id="{1440BD0E-B20F-4AB7-B9F2-F12FA20FC7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9" y="4211"/>
              <a:ext cx="42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Line 447">
              <a:extLst>
                <a:ext uri="{FF2B5EF4-FFF2-40B4-BE49-F238E27FC236}">
                  <a16:creationId xmlns:a16="http://schemas.microsoft.com/office/drawing/2014/main" id="{02EE69AE-EA48-4E6E-97E1-9B3D83741D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9" y="810"/>
              <a:ext cx="1" cy="340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Line 448">
              <a:extLst>
                <a:ext uri="{FF2B5EF4-FFF2-40B4-BE49-F238E27FC236}">
                  <a16:creationId xmlns:a16="http://schemas.microsoft.com/office/drawing/2014/main" id="{C6F9293E-570A-4D65-9D70-20B2EE913A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9" y="4168"/>
              <a:ext cx="1" cy="4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" name="Line 449">
              <a:extLst>
                <a:ext uri="{FF2B5EF4-FFF2-40B4-BE49-F238E27FC236}">
                  <a16:creationId xmlns:a16="http://schemas.microsoft.com/office/drawing/2014/main" id="{65C387C4-EC0E-4DB7-AFFE-1BE5FE71C9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9" y="810"/>
              <a:ext cx="1" cy="3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" name="Line 451">
              <a:extLst>
                <a:ext uri="{FF2B5EF4-FFF2-40B4-BE49-F238E27FC236}">
                  <a16:creationId xmlns:a16="http://schemas.microsoft.com/office/drawing/2014/main" id="{0C80421C-A5CB-4CE8-83E2-27E60A768F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2" y="4168"/>
              <a:ext cx="1" cy="4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" name="Line 452">
              <a:extLst>
                <a:ext uri="{FF2B5EF4-FFF2-40B4-BE49-F238E27FC236}">
                  <a16:creationId xmlns:a16="http://schemas.microsoft.com/office/drawing/2014/main" id="{18B232D5-6818-425F-9176-8569DEE474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12" y="810"/>
              <a:ext cx="1" cy="3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Line 454">
              <a:extLst>
                <a:ext uri="{FF2B5EF4-FFF2-40B4-BE49-F238E27FC236}">
                  <a16:creationId xmlns:a16="http://schemas.microsoft.com/office/drawing/2014/main" id="{887EF6F2-E1E4-461D-9F24-7DDDDCDBA6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5" y="4168"/>
              <a:ext cx="1" cy="4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Line 455">
              <a:extLst>
                <a:ext uri="{FF2B5EF4-FFF2-40B4-BE49-F238E27FC236}">
                  <a16:creationId xmlns:a16="http://schemas.microsoft.com/office/drawing/2014/main" id="{E9271DEE-0F54-4778-96CC-A1648F86EE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5" y="810"/>
              <a:ext cx="1" cy="3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Line 457">
              <a:extLst>
                <a:ext uri="{FF2B5EF4-FFF2-40B4-BE49-F238E27FC236}">
                  <a16:creationId xmlns:a16="http://schemas.microsoft.com/office/drawing/2014/main" id="{6A2D844B-3324-4592-B10E-FDE7542D21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18" y="4168"/>
              <a:ext cx="1" cy="4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Line 458">
              <a:extLst>
                <a:ext uri="{FF2B5EF4-FFF2-40B4-BE49-F238E27FC236}">
                  <a16:creationId xmlns:a16="http://schemas.microsoft.com/office/drawing/2014/main" id="{F2839E61-3EA9-4B7E-8D35-95510C1870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8" y="810"/>
              <a:ext cx="1" cy="3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Line 460">
              <a:extLst>
                <a:ext uri="{FF2B5EF4-FFF2-40B4-BE49-F238E27FC236}">
                  <a16:creationId xmlns:a16="http://schemas.microsoft.com/office/drawing/2014/main" id="{1DE85362-D2E8-40DB-9E0B-286F911707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1" y="4168"/>
              <a:ext cx="1" cy="4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Line 461">
              <a:extLst>
                <a:ext uri="{FF2B5EF4-FFF2-40B4-BE49-F238E27FC236}">
                  <a16:creationId xmlns:a16="http://schemas.microsoft.com/office/drawing/2014/main" id="{27B2BCCA-A700-4B06-9F70-1D8E0CFC1A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1" y="810"/>
              <a:ext cx="1" cy="3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2" name="Line 463">
              <a:extLst>
                <a:ext uri="{FF2B5EF4-FFF2-40B4-BE49-F238E27FC236}">
                  <a16:creationId xmlns:a16="http://schemas.microsoft.com/office/drawing/2014/main" id="{FEC319E6-2C23-4C64-85DF-FEE7CF2ABF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23" y="4168"/>
              <a:ext cx="1" cy="4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" name="Line 464">
              <a:extLst>
                <a:ext uri="{FF2B5EF4-FFF2-40B4-BE49-F238E27FC236}">
                  <a16:creationId xmlns:a16="http://schemas.microsoft.com/office/drawing/2014/main" id="{0A22C9B3-C93F-4DB2-AABB-CCD659AFB1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3" y="810"/>
              <a:ext cx="1" cy="3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" name="Line 466">
              <a:extLst>
                <a:ext uri="{FF2B5EF4-FFF2-40B4-BE49-F238E27FC236}">
                  <a16:creationId xmlns:a16="http://schemas.microsoft.com/office/drawing/2014/main" id="{979BCEB9-54D7-495E-89A9-862B3988C5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32" y="4168"/>
              <a:ext cx="1" cy="4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" name="Line 467">
              <a:extLst>
                <a:ext uri="{FF2B5EF4-FFF2-40B4-BE49-F238E27FC236}">
                  <a16:creationId xmlns:a16="http://schemas.microsoft.com/office/drawing/2014/main" id="{5B377EA6-AE6A-4397-9E86-CA4BDFE926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2" y="810"/>
              <a:ext cx="1" cy="3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" name="Line 469">
              <a:extLst>
                <a:ext uri="{FF2B5EF4-FFF2-40B4-BE49-F238E27FC236}">
                  <a16:creationId xmlns:a16="http://schemas.microsoft.com/office/drawing/2014/main" id="{675C0DD9-0AE3-4048-87BB-560E0C6407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9" y="4211"/>
              <a:ext cx="39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" name="Line 470">
              <a:extLst>
                <a:ext uri="{FF2B5EF4-FFF2-40B4-BE49-F238E27FC236}">
                  <a16:creationId xmlns:a16="http://schemas.microsoft.com/office/drawing/2014/main" id="{4FD6F38A-AB1F-4589-83E3-23748BD3D5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87" y="4211"/>
              <a:ext cx="4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" name="Line 472">
              <a:extLst>
                <a:ext uri="{FF2B5EF4-FFF2-40B4-BE49-F238E27FC236}">
                  <a16:creationId xmlns:a16="http://schemas.microsoft.com/office/drawing/2014/main" id="{8C94181E-E928-4FFF-9EB2-D79B9FCC3B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9" y="3642"/>
              <a:ext cx="39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9" name="Line 473">
              <a:extLst>
                <a:ext uri="{FF2B5EF4-FFF2-40B4-BE49-F238E27FC236}">
                  <a16:creationId xmlns:a16="http://schemas.microsoft.com/office/drawing/2014/main" id="{F241BE69-65CE-44DF-93F9-F3FA21B6C2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87" y="3642"/>
              <a:ext cx="4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0" name="Line 475">
              <a:extLst>
                <a:ext uri="{FF2B5EF4-FFF2-40B4-BE49-F238E27FC236}">
                  <a16:creationId xmlns:a16="http://schemas.microsoft.com/office/drawing/2014/main" id="{6E7FE1DE-D2DF-4861-992F-1DDC8D7539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9" y="3074"/>
              <a:ext cx="39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1" name="Line 476">
              <a:extLst>
                <a:ext uri="{FF2B5EF4-FFF2-40B4-BE49-F238E27FC236}">
                  <a16:creationId xmlns:a16="http://schemas.microsoft.com/office/drawing/2014/main" id="{F0B9D38B-7B5E-4ED8-8CB8-C828FC6194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87" y="3074"/>
              <a:ext cx="4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2" name="Line 478">
              <a:extLst>
                <a:ext uri="{FF2B5EF4-FFF2-40B4-BE49-F238E27FC236}">
                  <a16:creationId xmlns:a16="http://schemas.microsoft.com/office/drawing/2014/main" id="{CC7F511D-D8A0-47D8-BB84-7C0CF175D4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9" y="2510"/>
              <a:ext cx="39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3" name="Line 479">
              <a:extLst>
                <a:ext uri="{FF2B5EF4-FFF2-40B4-BE49-F238E27FC236}">
                  <a16:creationId xmlns:a16="http://schemas.microsoft.com/office/drawing/2014/main" id="{2086776B-035C-4DAD-8EE0-9776AED719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87" y="2510"/>
              <a:ext cx="4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4" name="Line 481">
              <a:extLst>
                <a:ext uri="{FF2B5EF4-FFF2-40B4-BE49-F238E27FC236}">
                  <a16:creationId xmlns:a16="http://schemas.microsoft.com/office/drawing/2014/main" id="{60FEB5DF-D7F6-49A5-9E62-1D586C731A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9" y="1942"/>
              <a:ext cx="39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5" name="Line 482">
              <a:extLst>
                <a:ext uri="{FF2B5EF4-FFF2-40B4-BE49-F238E27FC236}">
                  <a16:creationId xmlns:a16="http://schemas.microsoft.com/office/drawing/2014/main" id="{34960B34-6D46-43E1-94CC-7A6F69AA0B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87" y="1942"/>
              <a:ext cx="4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6" name="Line 484">
              <a:extLst>
                <a:ext uri="{FF2B5EF4-FFF2-40B4-BE49-F238E27FC236}">
                  <a16:creationId xmlns:a16="http://schemas.microsoft.com/office/drawing/2014/main" id="{F1ACAB50-4D66-416C-AB1D-EC1C691EC5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9" y="1373"/>
              <a:ext cx="39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7" name="Line 485">
              <a:extLst>
                <a:ext uri="{FF2B5EF4-FFF2-40B4-BE49-F238E27FC236}">
                  <a16:creationId xmlns:a16="http://schemas.microsoft.com/office/drawing/2014/main" id="{F6467181-96F9-4FAD-B245-578E0026D6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87" y="1373"/>
              <a:ext cx="4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8" name="Line 487">
              <a:extLst>
                <a:ext uri="{FF2B5EF4-FFF2-40B4-BE49-F238E27FC236}">
                  <a16:creationId xmlns:a16="http://schemas.microsoft.com/office/drawing/2014/main" id="{64FEFFB9-0CBB-4D02-AA69-A571268B54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9" y="810"/>
              <a:ext cx="39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9" name="Line 488">
              <a:extLst>
                <a:ext uri="{FF2B5EF4-FFF2-40B4-BE49-F238E27FC236}">
                  <a16:creationId xmlns:a16="http://schemas.microsoft.com/office/drawing/2014/main" id="{FA6496AE-210B-4EC2-AA2C-03F2A3BBBA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87" y="810"/>
              <a:ext cx="4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0" name="Line 490">
              <a:extLst>
                <a:ext uri="{FF2B5EF4-FFF2-40B4-BE49-F238E27FC236}">
                  <a16:creationId xmlns:a16="http://schemas.microsoft.com/office/drawing/2014/main" id="{824A3DBE-2403-45B0-8AA6-F86C1DF0FC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9" y="810"/>
              <a:ext cx="42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1" name="Freeform 491">
              <a:extLst>
                <a:ext uri="{FF2B5EF4-FFF2-40B4-BE49-F238E27FC236}">
                  <a16:creationId xmlns:a16="http://schemas.microsoft.com/office/drawing/2014/main" id="{0B5991F9-3C74-47C7-867C-3232AD73D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" y="810"/>
              <a:ext cx="4223" cy="3401"/>
            </a:xfrm>
            <a:custGeom>
              <a:avLst/>
              <a:gdLst>
                <a:gd name="T0" fmla="*/ 0 w 745"/>
                <a:gd name="T1" fmla="*/ 2712127 h 640"/>
                <a:gd name="T2" fmla="*/ 4359973 w 745"/>
                <a:gd name="T3" fmla="*/ 2712127 h 640"/>
                <a:gd name="T4" fmla="*/ 4359973 w 745"/>
                <a:gd name="T5" fmla="*/ 0 h 640"/>
                <a:gd name="T6" fmla="*/ 0 60000 65536"/>
                <a:gd name="T7" fmla="*/ 0 60000 65536"/>
                <a:gd name="T8" fmla="*/ 0 60000 65536"/>
                <a:gd name="T9" fmla="*/ 0 w 745"/>
                <a:gd name="T10" fmla="*/ 0 h 640"/>
                <a:gd name="T11" fmla="*/ 745 w 745"/>
                <a:gd name="T12" fmla="*/ 640 h 6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45" h="640">
                  <a:moveTo>
                    <a:pt x="0" y="640"/>
                  </a:moveTo>
                  <a:lnTo>
                    <a:pt x="745" y="640"/>
                  </a:lnTo>
                  <a:lnTo>
                    <a:pt x="74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2" name="Line 492">
              <a:extLst>
                <a:ext uri="{FF2B5EF4-FFF2-40B4-BE49-F238E27FC236}">
                  <a16:creationId xmlns:a16="http://schemas.microsoft.com/office/drawing/2014/main" id="{DB69DEEF-B5AD-474D-B7CE-75A581E165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9" y="810"/>
              <a:ext cx="1" cy="340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3" name="Line 493">
              <a:extLst>
                <a:ext uri="{FF2B5EF4-FFF2-40B4-BE49-F238E27FC236}">
                  <a16:creationId xmlns:a16="http://schemas.microsoft.com/office/drawing/2014/main" id="{60A5136F-F6EF-4B36-ADAC-E7D75F9A9C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8" y="2941"/>
              <a:ext cx="74" cy="5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4" name="Line 494">
              <a:extLst>
                <a:ext uri="{FF2B5EF4-FFF2-40B4-BE49-F238E27FC236}">
                  <a16:creationId xmlns:a16="http://schemas.microsoft.com/office/drawing/2014/main" id="{B51A5CE2-062B-4EFF-8B24-36AA3F3B6D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0" y="3653"/>
              <a:ext cx="34" cy="21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5" name="Line 495">
              <a:extLst>
                <a:ext uri="{FF2B5EF4-FFF2-40B4-BE49-F238E27FC236}">
                  <a16:creationId xmlns:a16="http://schemas.microsoft.com/office/drawing/2014/main" id="{DBA58522-7E09-4E6B-9C03-3BE930C43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477" y="3052"/>
              <a:ext cx="80" cy="43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6" name="Line 496">
              <a:extLst>
                <a:ext uri="{FF2B5EF4-FFF2-40B4-BE49-F238E27FC236}">
                  <a16:creationId xmlns:a16="http://schemas.microsoft.com/office/drawing/2014/main" id="{E2238183-1C44-458A-BC47-24D8CF7C93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00" y="2951"/>
              <a:ext cx="34" cy="6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7" name="Line 497">
              <a:extLst>
                <a:ext uri="{FF2B5EF4-FFF2-40B4-BE49-F238E27FC236}">
                  <a16:creationId xmlns:a16="http://schemas.microsoft.com/office/drawing/2014/main" id="{4ED09388-D802-46F4-9690-3DC5544D22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50" y="2059"/>
              <a:ext cx="40" cy="37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8" name="Line 498">
              <a:extLst>
                <a:ext uri="{FF2B5EF4-FFF2-40B4-BE49-F238E27FC236}">
                  <a16:creationId xmlns:a16="http://schemas.microsoft.com/office/drawing/2014/main" id="{F0C253AE-3122-4A6C-AC6D-B774098158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10" y="1825"/>
              <a:ext cx="125" cy="212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9" name="Line 499">
              <a:extLst>
                <a:ext uri="{FF2B5EF4-FFF2-40B4-BE49-F238E27FC236}">
                  <a16:creationId xmlns:a16="http://schemas.microsoft.com/office/drawing/2014/main" id="{2C6CBA88-40D4-4B6F-8B10-1079D8D338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4025"/>
              <a:ext cx="125" cy="191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0" name="Line 500">
              <a:extLst>
                <a:ext uri="{FF2B5EF4-FFF2-40B4-BE49-F238E27FC236}">
                  <a16:creationId xmlns:a16="http://schemas.microsoft.com/office/drawing/2014/main" id="{A282CC45-9404-427F-A425-B7D40A69C4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96" y="3419"/>
              <a:ext cx="136" cy="85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1" name="Line 501">
              <a:extLst>
                <a:ext uri="{FF2B5EF4-FFF2-40B4-BE49-F238E27FC236}">
                  <a16:creationId xmlns:a16="http://schemas.microsoft.com/office/drawing/2014/main" id="{41CE43FE-B311-4D26-B3CB-1B248A3349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68" y="3095"/>
              <a:ext cx="68" cy="96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2" name="Line 502">
              <a:extLst>
                <a:ext uri="{FF2B5EF4-FFF2-40B4-BE49-F238E27FC236}">
                  <a16:creationId xmlns:a16="http://schemas.microsoft.com/office/drawing/2014/main" id="{3FDA354B-A52B-43CB-B89A-38CA782549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96" y="2468"/>
              <a:ext cx="136" cy="37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3" name="Line 503">
              <a:extLst>
                <a:ext uri="{FF2B5EF4-FFF2-40B4-BE49-F238E27FC236}">
                  <a16:creationId xmlns:a16="http://schemas.microsoft.com/office/drawing/2014/main" id="{6A0D3CC0-AE5A-4B5C-9A27-19E1E1F16B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8" y="3504"/>
              <a:ext cx="1" cy="53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4" name="Line 504">
              <a:extLst>
                <a:ext uri="{FF2B5EF4-FFF2-40B4-BE49-F238E27FC236}">
                  <a16:creationId xmlns:a16="http://schemas.microsoft.com/office/drawing/2014/main" id="{C4BD0747-40EE-418E-9F95-8CD7F15548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29" y="3531"/>
              <a:ext cx="119" cy="5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5" name="Line 505">
              <a:extLst>
                <a:ext uri="{FF2B5EF4-FFF2-40B4-BE49-F238E27FC236}">
                  <a16:creationId xmlns:a16="http://schemas.microsoft.com/office/drawing/2014/main" id="{E98819B0-A267-4334-8C2C-6345673627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8" y="3387"/>
              <a:ext cx="56" cy="133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6" name="Line 506">
              <a:extLst>
                <a:ext uri="{FF2B5EF4-FFF2-40B4-BE49-F238E27FC236}">
                  <a16:creationId xmlns:a16="http://schemas.microsoft.com/office/drawing/2014/main" id="{9B63DE94-D201-45E8-BAC2-B92CFB5879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9" y="3068"/>
              <a:ext cx="28" cy="11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7" name="Line 507">
              <a:extLst>
                <a:ext uri="{FF2B5EF4-FFF2-40B4-BE49-F238E27FC236}">
                  <a16:creationId xmlns:a16="http://schemas.microsoft.com/office/drawing/2014/main" id="{061D64A6-CA13-4846-94C5-BFF6370B4F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62" y="3074"/>
              <a:ext cx="40" cy="69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8" name="Line 508">
              <a:extLst>
                <a:ext uri="{FF2B5EF4-FFF2-40B4-BE49-F238E27FC236}">
                  <a16:creationId xmlns:a16="http://schemas.microsoft.com/office/drawing/2014/main" id="{C2FDEDDA-61DB-4110-829D-6B6234B33F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80" y="3191"/>
              <a:ext cx="6" cy="5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9" name="Line 509">
              <a:extLst>
                <a:ext uri="{FF2B5EF4-FFF2-40B4-BE49-F238E27FC236}">
                  <a16:creationId xmlns:a16="http://schemas.microsoft.com/office/drawing/2014/main" id="{B5B66EF8-F03D-4D87-BD02-3D623E2F2C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4" y="2781"/>
              <a:ext cx="187" cy="53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0" name="Line 510">
              <a:extLst>
                <a:ext uri="{FF2B5EF4-FFF2-40B4-BE49-F238E27FC236}">
                  <a16:creationId xmlns:a16="http://schemas.microsoft.com/office/drawing/2014/main" id="{A6826838-83A6-411D-A67F-1FC1E717B3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80" y="2994"/>
              <a:ext cx="79" cy="16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1" name="Line 511">
              <a:extLst>
                <a:ext uri="{FF2B5EF4-FFF2-40B4-BE49-F238E27FC236}">
                  <a16:creationId xmlns:a16="http://schemas.microsoft.com/office/drawing/2014/main" id="{4002F372-A9F8-413A-835B-54C2E136AC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511" y="2787"/>
              <a:ext cx="34" cy="16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2" name="Line 512">
              <a:extLst>
                <a:ext uri="{FF2B5EF4-FFF2-40B4-BE49-F238E27FC236}">
                  <a16:creationId xmlns:a16="http://schemas.microsoft.com/office/drawing/2014/main" id="{6D5ACC93-643F-4CEE-890F-A295AA7FFD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9" y="2648"/>
              <a:ext cx="28" cy="22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3" name="Line 513">
              <a:extLst>
                <a:ext uri="{FF2B5EF4-FFF2-40B4-BE49-F238E27FC236}">
                  <a16:creationId xmlns:a16="http://schemas.microsoft.com/office/drawing/2014/main" id="{27F1B6FA-E6B7-4D9E-A6CA-384EEC5E0D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5" y="2468"/>
              <a:ext cx="23" cy="149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4" name="Line 514">
              <a:extLst>
                <a:ext uri="{FF2B5EF4-FFF2-40B4-BE49-F238E27FC236}">
                  <a16:creationId xmlns:a16="http://schemas.microsoft.com/office/drawing/2014/main" id="{7D6F31AE-E099-402B-8EDB-B87876328E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38" y="2771"/>
              <a:ext cx="1" cy="21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5" name="Line 515">
              <a:extLst>
                <a:ext uri="{FF2B5EF4-FFF2-40B4-BE49-F238E27FC236}">
                  <a16:creationId xmlns:a16="http://schemas.microsoft.com/office/drawing/2014/main" id="{AB294EFF-BFD1-4B5A-A3BF-B0E1408846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79" y="3036"/>
              <a:ext cx="39" cy="32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6" name="Line 516">
              <a:extLst>
                <a:ext uri="{FF2B5EF4-FFF2-40B4-BE49-F238E27FC236}">
                  <a16:creationId xmlns:a16="http://schemas.microsoft.com/office/drawing/2014/main" id="{F5917BFA-2C3E-4F18-AD35-70ED7CDE4E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1" y="2771"/>
              <a:ext cx="147" cy="10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7" name="Line 517">
              <a:extLst>
                <a:ext uri="{FF2B5EF4-FFF2-40B4-BE49-F238E27FC236}">
                  <a16:creationId xmlns:a16="http://schemas.microsoft.com/office/drawing/2014/main" id="{CC0E40C3-3BB1-4D87-97C1-4B17A8FD5E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96" y="3456"/>
              <a:ext cx="108" cy="48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8" name="Line 518">
              <a:extLst>
                <a:ext uri="{FF2B5EF4-FFF2-40B4-BE49-F238E27FC236}">
                  <a16:creationId xmlns:a16="http://schemas.microsoft.com/office/drawing/2014/main" id="{428277B1-41CE-4232-AD74-016B90E272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29" y="3090"/>
              <a:ext cx="119" cy="164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9" name="Line 519">
              <a:extLst>
                <a:ext uri="{FF2B5EF4-FFF2-40B4-BE49-F238E27FC236}">
                  <a16:creationId xmlns:a16="http://schemas.microsoft.com/office/drawing/2014/main" id="{235B01C4-3D8B-48B1-B880-58D1C98C7B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50" y="2489"/>
              <a:ext cx="91" cy="27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0" name="Line 520">
              <a:extLst>
                <a:ext uri="{FF2B5EF4-FFF2-40B4-BE49-F238E27FC236}">
                  <a16:creationId xmlns:a16="http://schemas.microsoft.com/office/drawing/2014/main" id="{132E21CF-D7F6-46C4-ACBC-77EF958966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307" y="3015"/>
              <a:ext cx="170" cy="37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1" name="Line 521">
              <a:extLst>
                <a:ext uri="{FF2B5EF4-FFF2-40B4-BE49-F238E27FC236}">
                  <a16:creationId xmlns:a16="http://schemas.microsoft.com/office/drawing/2014/main" id="{3B6238B1-38B8-48F6-9ADD-6B08190BA7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75" y="2941"/>
              <a:ext cx="125" cy="16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2" name="Line 522">
              <a:extLst>
                <a:ext uri="{FF2B5EF4-FFF2-40B4-BE49-F238E27FC236}">
                  <a16:creationId xmlns:a16="http://schemas.microsoft.com/office/drawing/2014/main" id="{9AA689D6-7EA7-4815-B218-39C3AA243D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77" y="2957"/>
              <a:ext cx="23" cy="95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3" name="Line 523">
              <a:extLst>
                <a:ext uri="{FF2B5EF4-FFF2-40B4-BE49-F238E27FC236}">
                  <a16:creationId xmlns:a16="http://schemas.microsoft.com/office/drawing/2014/main" id="{59A817C5-E817-4855-AA8A-2472316FC8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63" y="3206"/>
              <a:ext cx="289" cy="165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4" name="Line 524">
              <a:extLst>
                <a:ext uri="{FF2B5EF4-FFF2-40B4-BE49-F238E27FC236}">
                  <a16:creationId xmlns:a16="http://schemas.microsoft.com/office/drawing/2014/main" id="{7C5A1DAD-C8A8-4A62-9257-780FCB2636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90" y="3504"/>
              <a:ext cx="6" cy="37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5" name="Line 525">
              <a:extLst>
                <a:ext uri="{FF2B5EF4-FFF2-40B4-BE49-F238E27FC236}">
                  <a16:creationId xmlns:a16="http://schemas.microsoft.com/office/drawing/2014/main" id="{0034E8F6-00F4-4F0E-A2B7-8100083E6F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4" y="3345"/>
              <a:ext cx="1" cy="42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6" name="Line 526">
              <a:extLst>
                <a:ext uri="{FF2B5EF4-FFF2-40B4-BE49-F238E27FC236}">
                  <a16:creationId xmlns:a16="http://schemas.microsoft.com/office/drawing/2014/main" id="{FF8C039C-59E0-4465-A965-ED57958356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50" y="3377"/>
              <a:ext cx="46" cy="127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7" name="Line 527">
              <a:extLst>
                <a:ext uri="{FF2B5EF4-FFF2-40B4-BE49-F238E27FC236}">
                  <a16:creationId xmlns:a16="http://schemas.microsoft.com/office/drawing/2014/main" id="{47C01733-A74A-4F04-A25E-AF38218095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74" y="3387"/>
              <a:ext cx="125" cy="138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8" name="Line 528">
              <a:extLst>
                <a:ext uri="{FF2B5EF4-FFF2-40B4-BE49-F238E27FC236}">
                  <a16:creationId xmlns:a16="http://schemas.microsoft.com/office/drawing/2014/main" id="{A17C51BA-C286-4D42-8F9C-F01C99DB82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40" y="3695"/>
              <a:ext cx="62" cy="330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9" name="Line 529">
              <a:extLst>
                <a:ext uri="{FF2B5EF4-FFF2-40B4-BE49-F238E27FC236}">
                  <a16:creationId xmlns:a16="http://schemas.microsoft.com/office/drawing/2014/main" id="{89CE999E-4DC0-455A-A5C0-DA0737F531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372" y="3982"/>
              <a:ext cx="68" cy="43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0" name="Line 530">
              <a:extLst>
                <a:ext uri="{FF2B5EF4-FFF2-40B4-BE49-F238E27FC236}">
                  <a16:creationId xmlns:a16="http://schemas.microsoft.com/office/drawing/2014/main" id="{251033DE-3722-49E6-B269-EAB58A988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9" y="3100"/>
              <a:ext cx="11" cy="37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1" name="Line 531">
              <a:extLst>
                <a:ext uri="{FF2B5EF4-FFF2-40B4-BE49-F238E27FC236}">
                  <a16:creationId xmlns:a16="http://schemas.microsoft.com/office/drawing/2014/main" id="{DB2CEBF1-DD55-4E5F-A2ED-7B23F2453C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14" y="2739"/>
              <a:ext cx="79" cy="37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2" name="Line 532">
              <a:extLst>
                <a:ext uri="{FF2B5EF4-FFF2-40B4-BE49-F238E27FC236}">
                  <a16:creationId xmlns:a16="http://schemas.microsoft.com/office/drawing/2014/main" id="{B8682299-65ED-4FE6-BBD8-01AE7274CD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9" y="2760"/>
              <a:ext cx="11" cy="48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3" name="Line 533">
              <a:extLst>
                <a:ext uri="{FF2B5EF4-FFF2-40B4-BE49-F238E27FC236}">
                  <a16:creationId xmlns:a16="http://schemas.microsoft.com/office/drawing/2014/main" id="{4FD779DA-FD08-404C-92A8-FDD8222D13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8" y="3191"/>
              <a:ext cx="17" cy="42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4" name="Line 534">
              <a:extLst>
                <a:ext uri="{FF2B5EF4-FFF2-40B4-BE49-F238E27FC236}">
                  <a16:creationId xmlns:a16="http://schemas.microsoft.com/office/drawing/2014/main" id="{9F6AD6FD-600C-42CD-841B-3C38236B22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1" y="3164"/>
              <a:ext cx="107" cy="27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5" name="Line 535">
              <a:extLst>
                <a:ext uri="{FF2B5EF4-FFF2-40B4-BE49-F238E27FC236}">
                  <a16:creationId xmlns:a16="http://schemas.microsoft.com/office/drawing/2014/main" id="{EB7ECB0D-CD90-47D6-8FC0-D43D7AD2E0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582" y="3105"/>
              <a:ext cx="198" cy="86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6" name="Line 536">
              <a:extLst>
                <a:ext uri="{FF2B5EF4-FFF2-40B4-BE49-F238E27FC236}">
                  <a16:creationId xmlns:a16="http://schemas.microsoft.com/office/drawing/2014/main" id="{DCBB44C6-27B4-4B26-8147-D3B8C67FAD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9" y="3047"/>
              <a:ext cx="11" cy="144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7" name="Line 537">
              <a:extLst>
                <a:ext uri="{FF2B5EF4-FFF2-40B4-BE49-F238E27FC236}">
                  <a16:creationId xmlns:a16="http://schemas.microsoft.com/office/drawing/2014/main" id="{724CEEEC-CA9E-4127-9678-15E0014436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55" y="3095"/>
              <a:ext cx="102" cy="42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8" name="Line 538">
              <a:extLst>
                <a:ext uri="{FF2B5EF4-FFF2-40B4-BE49-F238E27FC236}">
                  <a16:creationId xmlns:a16="http://schemas.microsoft.com/office/drawing/2014/main" id="{1AF7E1ED-3360-4550-9CE4-C49C6D2B59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57" y="3095"/>
              <a:ext cx="119" cy="1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9" name="Line 539">
              <a:extLst>
                <a:ext uri="{FF2B5EF4-FFF2-40B4-BE49-F238E27FC236}">
                  <a16:creationId xmlns:a16="http://schemas.microsoft.com/office/drawing/2014/main" id="{85E9E385-DAD0-40BE-ADE5-8DA7A4B2F8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17" y="3222"/>
              <a:ext cx="216" cy="48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0" name="Line 540">
              <a:extLst>
                <a:ext uri="{FF2B5EF4-FFF2-40B4-BE49-F238E27FC236}">
                  <a16:creationId xmlns:a16="http://schemas.microsoft.com/office/drawing/2014/main" id="{EFCB404D-B573-4C72-832C-3A8B28290D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02" y="3679"/>
              <a:ext cx="6" cy="16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1" name="Line 541">
              <a:extLst>
                <a:ext uri="{FF2B5EF4-FFF2-40B4-BE49-F238E27FC236}">
                  <a16:creationId xmlns:a16="http://schemas.microsoft.com/office/drawing/2014/main" id="{89EF1A25-C38C-410C-9156-E3D5994BC8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5" y="3504"/>
              <a:ext cx="1" cy="5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2" name="Line 542">
              <a:extLst>
                <a:ext uri="{FF2B5EF4-FFF2-40B4-BE49-F238E27FC236}">
                  <a16:creationId xmlns:a16="http://schemas.microsoft.com/office/drawing/2014/main" id="{F97F1832-0FF6-488B-B72D-F0808548F8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145" y="3605"/>
              <a:ext cx="357" cy="90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3" name="Line 543">
              <a:extLst>
                <a:ext uri="{FF2B5EF4-FFF2-40B4-BE49-F238E27FC236}">
                  <a16:creationId xmlns:a16="http://schemas.microsoft.com/office/drawing/2014/main" id="{E069BC70-BD21-41FF-8A28-075AEE4B99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94" y="2175"/>
              <a:ext cx="6" cy="1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4" name="Line 544">
              <a:extLst>
                <a:ext uri="{FF2B5EF4-FFF2-40B4-BE49-F238E27FC236}">
                  <a16:creationId xmlns:a16="http://schemas.microsoft.com/office/drawing/2014/main" id="{A4159B6B-DF22-4351-85A0-4DDCEF6C89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081" y="2250"/>
              <a:ext cx="17" cy="143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5" name="Line 545">
              <a:extLst>
                <a:ext uri="{FF2B5EF4-FFF2-40B4-BE49-F238E27FC236}">
                  <a16:creationId xmlns:a16="http://schemas.microsoft.com/office/drawing/2014/main" id="{6F8C2EBE-D2FB-4656-B28C-07F80B14F0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05" y="2292"/>
              <a:ext cx="187" cy="181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6" name="Line 546">
              <a:extLst>
                <a:ext uri="{FF2B5EF4-FFF2-40B4-BE49-F238E27FC236}">
                  <a16:creationId xmlns:a16="http://schemas.microsoft.com/office/drawing/2014/main" id="{B900ED8F-9AF0-48F1-91C7-8C58314878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09" y="3031"/>
              <a:ext cx="170" cy="5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7" name="Line 547">
              <a:extLst>
                <a:ext uri="{FF2B5EF4-FFF2-40B4-BE49-F238E27FC236}">
                  <a16:creationId xmlns:a16="http://schemas.microsoft.com/office/drawing/2014/main" id="{477C0A5D-73C3-4B37-B1E7-F89B31C511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6" y="2595"/>
              <a:ext cx="85" cy="176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8" name="Line 548">
              <a:extLst>
                <a:ext uri="{FF2B5EF4-FFF2-40B4-BE49-F238E27FC236}">
                  <a16:creationId xmlns:a16="http://schemas.microsoft.com/office/drawing/2014/main" id="{387D8C58-860C-4039-9FD3-B0E0BE15BC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79" y="2771"/>
              <a:ext cx="62" cy="265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9" name="Line 549">
              <a:extLst>
                <a:ext uri="{FF2B5EF4-FFF2-40B4-BE49-F238E27FC236}">
                  <a16:creationId xmlns:a16="http://schemas.microsoft.com/office/drawing/2014/main" id="{04AE3B01-46CC-44FD-8837-5BB4FB4937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570" y="2473"/>
              <a:ext cx="12" cy="11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0" name="Line 550">
              <a:extLst>
                <a:ext uri="{FF2B5EF4-FFF2-40B4-BE49-F238E27FC236}">
                  <a16:creationId xmlns:a16="http://schemas.microsoft.com/office/drawing/2014/main" id="{C8071EAC-9710-4B94-889E-A9B40DC3B1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97" y="2314"/>
              <a:ext cx="17" cy="63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1" name="Line 551">
              <a:extLst>
                <a:ext uri="{FF2B5EF4-FFF2-40B4-BE49-F238E27FC236}">
                  <a16:creationId xmlns:a16="http://schemas.microsoft.com/office/drawing/2014/main" id="{986520E1-95D4-4557-B256-DB998145C8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387" y="3403"/>
              <a:ext cx="68" cy="48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F02752E-7FFD-4B38-82C9-BB643889A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4" y="3446"/>
              <a:ext cx="17" cy="1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03" name="Line 553">
              <a:extLst>
                <a:ext uri="{FF2B5EF4-FFF2-40B4-BE49-F238E27FC236}">
                  <a16:creationId xmlns:a16="http://schemas.microsoft.com/office/drawing/2014/main" id="{52D516F6-D075-42EC-8B53-B60721CC31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80" y="3674"/>
              <a:ext cx="51" cy="266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4" name="Line 554">
              <a:extLst>
                <a:ext uri="{FF2B5EF4-FFF2-40B4-BE49-F238E27FC236}">
                  <a16:creationId xmlns:a16="http://schemas.microsoft.com/office/drawing/2014/main" id="{959C4905-6E65-44BB-ADDD-DE060C40AA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6" y="2308"/>
              <a:ext cx="504" cy="208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5" name="Line 555">
              <a:extLst>
                <a:ext uri="{FF2B5EF4-FFF2-40B4-BE49-F238E27FC236}">
                  <a16:creationId xmlns:a16="http://schemas.microsoft.com/office/drawing/2014/main" id="{D6DF8285-F7F9-45A6-A256-61F4078C7A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897" y="2648"/>
              <a:ext cx="96" cy="91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6" name="Line 556">
              <a:extLst>
                <a:ext uri="{FF2B5EF4-FFF2-40B4-BE49-F238E27FC236}">
                  <a16:creationId xmlns:a16="http://schemas.microsoft.com/office/drawing/2014/main" id="{D8CDDE0B-550D-4074-9AF2-8DBB90EA35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09" y="2516"/>
              <a:ext cx="141" cy="244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7" name="Line 557">
              <a:extLst>
                <a:ext uri="{FF2B5EF4-FFF2-40B4-BE49-F238E27FC236}">
                  <a16:creationId xmlns:a16="http://schemas.microsoft.com/office/drawing/2014/main" id="{F3497C8A-0098-4A54-8F78-0BB81768B9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993" y="2739"/>
              <a:ext cx="216" cy="21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8" name="Line 558">
              <a:extLst>
                <a:ext uri="{FF2B5EF4-FFF2-40B4-BE49-F238E27FC236}">
                  <a16:creationId xmlns:a16="http://schemas.microsoft.com/office/drawing/2014/main" id="{1EC789F6-6DE9-444A-818B-25717AAB69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536" y="3095"/>
              <a:ext cx="46" cy="10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9" name="Line 559">
              <a:extLst>
                <a:ext uri="{FF2B5EF4-FFF2-40B4-BE49-F238E27FC236}">
                  <a16:creationId xmlns:a16="http://schemas.microsoft.com/office/drawing/2014/main" id="{FFBD2EFA-34FD-455B-A363-AD4B8E7B88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531" y="3058"/>
              <a:ext cx="5" cy="37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0" name="Line 560">
              <a:extLst>
                <a:ext uri="{FF2B5EF4-FFF2-40B4-BE49-F238E27FC236}">
                  <a16:creationId xmlns:a16="http://schemas.microsoft.com/office/drawing/2014/main" id="{E213F561-931C-40E3-8F11-6455C686F7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69" y="3010"/>
              <a:ext cx="11" cy="37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1" name="Line 561">
              <a:extLst>
                <a:ext uri="{FF2B5EF4-FFF2-40B4-BE49-F238E27FC236}">
                  <a16:creationId xmlns:a16="http://schemas.microsoft.com/office/drawing/2014/main" id="{C02274C6-B3AF-4F8F-A2C2-A1EF751981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18" y="2978"/>
              <a:ext cx="62" cy="32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2" name="Line 562">
              <a:extLst>
                <a:ext uri="{FF2B5EF4-FFF2-40B4-BE49-F238E27FC236}">
                  <a16:creationId xmlns:a16="http://schemas.microsoft.com/office/drawing/2014/main" id="{ACE06060-35A2-41CC-902F-A119520156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82" y="3047"/>
              <a:ext cx="187" cy="58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3" name="Line 563">
              <a:extLst>
                <a:ext uri="{FF2B5EF4-FFF2-40B4-BE49-F238E27FC236}">
                  <a16:creationId xmlns:a16="http://schemas.microsoft.com/office/drawing/2014/main" id="{94884217-AAF9-4196-A4E7-7019FBD6B5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9" y="3430"/>
              <a:ext cx="85" cy="37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4" name="Line 564">
              <a:extLst>
                <a:ext uri="{FF2B5EF4-FFF2-40B4-BE49-F238E27FC236}">
                  <a16:creationId xmlns:a16="http://schemas.microsoft.com/office/drawing/2014/main" id="{DB53A042-9E51-4567-A376-B58981B196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0" y="3015"/>
              <a:ext cx="91" cy="149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5" name="Line 565">
              <a:extLst>
                <a:ext uri="{FF2B5EF4-FFF2-40B4-BE49-F238E27FC236}">
                  <a16:creationId xmlns:a16="http://schemas.microsoft.com/office/drawing/2014/main" id="{A28E7314-E59F-4152-8834-EAB1F08D6D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52" y="3031"/>
              <a:ext cx="159" cy="43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6" name="Line 566">
              <a:extLst>
                <a:ext uri="{FF2B5EF4-FFF2-40B4-BE49-F238E27FC236}">
                  <a16:creationId xmlns:a16="http://schemas.microsoft.com/office/drawing/2014/main" id="{48F00ABB-38EE-4B15-9515-E2FFEDAEC9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74" y="3164"/>
              <a:ext cx="187" cy="74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7" name="Line 567">
              <a:extLst>
                <a:ext uri="{FF2B5EF4-FFF2-40B4-BE49-F238E27FC236}">
                  <a16:creationId xmlns:a16="http://schemas.microsoft.com/office/drawing/2014/main" id="{751A2EA5-60F6-4001-9FD9-F593220932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06" y="4046"/>
              <a:ext cx="357" cy="170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8" name="Line 568">
              <a:extLst>
                <a:ext uri="{FF2B5EF4-FFF2-40B4-BE49-F238E27FC236}">
                  <a16:creationId xmlns:a16="http://schemas.microsoft.com/office/drawing/2014/main" id="{B51FBB3C-B731-4F12-B091-70B174DBFF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3" y="4052"/>
              <a:ext cx="45" cy="164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9" name="Line 569">
              <a:extLst>
                <a:ext uri="{FF2B5EF4-FFF2-40B4-BE49-F238E27FC236}">
                  <a16:creationId xmlns:a16="http://schemas.microsoft.com/office/drawing/2014/main" id="{9C03F2AC-0666-4B9C-B2E8-16E8ECD9DB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4" y="2393"/>
              <a:ext cx="114" cy="22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0" name="Line 570">
              <a:extLst>
                <a:ext uri="{FF2B5EF4-FFF2-40B4-BE49-F238E27FC236}">
                  <a16:creationId xmlns:a16="http://schemas.microsoft.com/office/drawing/2014/main" id="{CD98A8B7-C5A7-475F-931D-CEDD8801BC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98" y="2393"/>
              <a:ext cx="102" cy="80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1" name="Line 571">
              <a:extLst>
                <a:ext uri="{FF2B5EF4-FFF2-40B4-BE49-F238E27FC236}">
                  <a16:creationId xmlns:a16="http://schemas.microsoft.com/office/drawing/2014/main" id="{7EFFD7B9-A037-433F-970F-E61709A01D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53" y="3632"/>
              <a:ext cx="130" cy="74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2" name="Line 572">
              <a:extLst>
                <a:ext uri="{FF2B5EF4-FFF2-40B4-BE49-F238E27FC236}">
                  <a16:creationId xmlns:a16="http://schemas.microsoft.com/office/drawing/2014/main" id="{3249F06F-80C9-437B-B1AA-D5F5A35A1D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4" y="3552"/>
              <a:ext cx="46" cy="11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3" name="Line 573">
              <a:extLst>
                <a:ext uri="{FF2B5EF4-FFF2-40B4-BE49-F238E27FC236}">
                  <a16:creationId xmlns:a16="http://schemas.microsoft.com/office/drawing/2014/main" id="{AB3AAD96-6786-4C2F-8E7C-C84A053A79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3" y="3276"/>
              <a:ext cx="159" cy="212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4" name="Line 574">
              <a:extLst>
                <a:ext uri="{FF2B5EF4-FFF2-40B4-BE49-F238E27FC236}">
                  <a16:creationId xmlns:a16="http://schemas.microsoft.com/office/drawing/2014/main" id="{B48A5595-25B8-4E89-9691-A3D2890C8C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9" y="2553"/>
              <a:ext cx="96" cy="10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5" name="Line 575">
              <a:extLst>
                <a:ext uri="{FF2B5EF4-FFF2-40B4-BE49-F238E27FC236}">
                  <a16:creationId xmlns:a16="http://schemas.microsoft.com/office/drawing/2014/main" id="{E43097B8-238B-45FF-961B-44D5FF2461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9" y="3531"/>
              <a:ext cx="11" cy="122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6" name="Line 576">
              <a:extLst>
                <a:ext uri="{FF2B5EF4-FFF2-40B4-BE49-F238E27FC236}">
                  <a16:creationId xmlns:a16="http://schemas.microsoft.com/office/drawing/2014/main" id="{5FC469B1-F843-4931-BB9A-2D82C99652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08" y="3653"/>
              <a:ext cx="232" cy="26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7" name="Line 577">
              <a:extLst>
                <a:ext uri="{FF2B5EF4-FFF2-40B4-BE49-F238E27FC236}">
                  <a16:creationId xmlns:a16="http://schemas.microsoft.com/office/drawing/2014/main" id="{C8756829-8401-4F7C-9DE0-21DDFFB513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5" y="3509"/>
              <a:ext cx="233" cy="11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8" name="Line 578">
              <a:extLst>
                <a:ext uri="{FF2B5EF4-FFF2-40B4-BE49-F238E27FC236}">
                  <a16:creationId xmlns:a16="http://schemas.microsoft.com/office/drawing/2014/main" id="{6858E16D-1034-4346-83B5-33230A1A2B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18" y="3520"/>
              <a:ext cx="11" cy="11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9" name="Line 579">
              <a:extLst>
                <a:ext uri="{FF2B5EF4-FFF2-40B4-BE49-F238E27FC236}">
                  <a16:creationId xmlns:a16="http://schemas.microsoft.com/office/drawing/2014/main" id="{DB31C94A-1A31-4269-BB51-A9C5318A53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485" y="3509"/>
              <a:ext cx="23" cy="170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0" name="Line 580">
              <a:extLst>
                <a:ext uri="{FF2B5EF4-FFF2-40B4-BE49-F238E27FC236}">
                  <a16:creationId xmlns:a16="http://schemas.microsoft.com/office/drawing/2014/main" id="{3654D77D-BA96-4DD7-B127-81AA8D44D3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36" y="3345"/>
              <a:ext cx="238" cy="58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1" name="Line 581">
              <a:extLst>
                <a:ext uri="{FF2B5EF4-FFF2-40B4-BE49-F238E27FC236}">
                  <a16:creationId xmlns:a16="http://schemas.microsoft.com/office/drawing/2014/main" id="{49AC21B6-973D-434C-9412-F1E7A427B1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5" y="3233"/>
              <a:ext cx="295" cy="21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2" name="Line 582">
              <a:extLst>
                <a:ext uri="{FF2B5EF4-FFF2-40B4-BE49-F238E27FC236}">
                  <a16:creationId xmlns:a16="http://schemas.microsoft.com/office/drawing/2014/main" id="{D1C682EA-3631-4C72-A783-C49EE1CC76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74" y="3302"/>
              <a:ext cx="34" cy="43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3" name="Line 583">
              <a:extLst>
                <a:ext uri="{FF2B5EF4-FFF2-40B4-BE49-F238E27FC236}">
                  <a16:creationId xmlns:a16="http://schemas.microsoft.com/office/drawing/2014/main" id="{232FDAAE-B199-432A-9EC7-C626B9B286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0" y="3233"/>
              <a:ext cx="5" cy="27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4" name="Line 584">
              <a:extLst>
                <a:ext uri="{FF2B5EF4-FFF2-40B4-BE49-F238E27FC236}">
                  <a16:creationId xmlns:a16="http://schemas.microsoft.com/office/drawing/2014/main" id="{924230ED-51E2-4174-89AD-70344F1447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85" y="3403"/>
              <a:ext cx="51" cy="101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5" name="Line 585">
              <a:extLst>
                <a:ext uri="{FF2B5EF4-FFF2-40B4-BE49-F238E27FC236}">
                  <a16:creationId xmlns:a16="http://schemas.microsoft.com/office/drawing/2014/main" id="{3D60D614-8C8A-4E17-88BE-66668D4253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8" y="3260"/>
              <a:ext cx="272" cy="122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6" name="Line 586">
              <a:extLst>
                <a:ext uri="{FF2B5EF4-FFF2-40B4-BE49-F238E27FC236}">
                  <a16:creationId xmlns:a16="http://schemas.microsoft.com/office/drawing/2014/main" id="{E105AA9E-9036-4023-A39E-9B1CC395B7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191" y="3462"/>
              <a:ext cx="294" cy="42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7" name="Line 587">
              <a:extLst>
                <a:ext uri="{FF2B5EF4-FFF2-40B4-BE49-F238E27FC236}">
                  <a16:creationId xmlns:a16="http://schemas.microsoft.com/office/drawing/2014/main" id="{575E6871-F3E0-4EC3-A77A-D96B087B63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0" y="3260"/>
              <a:ext cx="56" cy="143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8" name="Line 588">
              <a:extLst>
                <a:ext uri="{FF2B5EF4-FFF2-40B4-BE49-F238E27FC236}">
                  <a16:creationId xmlns:a16="http://schemas.microsoft.com/office/drawing/2014/main" id="{BCDF19CB-9013-44FA-A2BA-AFD051E4D7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50" y="2096"/>
              <a:ext cx="244" cy="79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9" name="Line 589">
              <a:extLst>
                <a:ext uri="{FF2B5EF4-FFF2-40B4-BE49-F238E27FC236}">
                  <a16:creationId xmlns:a16="http://schemas.microsoft.com/office/drawing/2014/main" id="{892C3731-BFAA-46D7-AD74-DFEF8520A0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39" y="2250"/>
              <a:ext cx="142" cy="10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0" name="Line 590">
              <a:extLst>
                <a:ext uri="{FF2B5EF4-FFF2-40B4-BE49-F238E27FC236}">
                  <a16:creationId xmlns:a16="http://schemas.microsoft.com/office/drawing/2014/main" id="{40C3905E-5111-4E08-B43A-B0053BEAFC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10" y="2096"/>
              <a:ext cx="40" cy="1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1" name="Line 591">
              <a:extLst>
                <a:ext uri="{FF2B5EF4-FFF2-40B4-BE49-F238E27FC236}">
                  <a16:creationId xmlns:a16="http://schemas.microsoft.com/office/drawing/2014/main" id="{640A5362-C98D-4BFE-BFF1-4B3BDC1AA6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854" y="2213"/>
              <a:ext cx="85" cy="47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2" name="Line 592">
              <a:extLst>
                <a:ext uri="{FF2B5EF4-FFF2-40B4-BE49-F238E27FC236}">
                  <a16:creationId xmlns:a16="http://schemas.microsoft.com/office/drawing/2014/main" id="{4D90B7CD-ACFE-4DF7-BCEA-AB4542088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81" y="2175"/>
              <a:ext cx="113" cy="75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3" name="Line 593">
              <a:extLst>
                <a:ext uri="{FF2B5EF4-FFF2-40B4-BE49-F238E27FC236}">
                  <a16:creationId xmlns:a16="http://schemas.microsoft.com/office/drawing/2014/main" id="{60ED21DB-7D82-49F1-A2FE-BA5759E420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78" y="3090"/>
              <a:ext cx="170" cy="5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4" name="Line 594">
              <a:extLst>
                <a:ext uri="{FF2B5EF4-FFF2-40B4-BE49-F238E27FC236}">
                  <a16:creationId xmlns:a16="http://schemas.microsoft.com/office/drawing/2014/main" id="{4E16C68C-9B2F-4CF5-BFE6-4D8A5B215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48" y="3074"/>
              <a:ext cx="148" cy="16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5" name="Line 595">
              <a:extLst>
                <a:ext uri="{FF2B5EF4-FFF2-40B4-BE49-F238E27FC236}">
                  <a16:creationId xmlns:a16="http://schemas.microsoft.com/office/drawing/2014/main" id="{4A4025C8-9842-44B4-A323-B858ED73E1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0" y="2808"/>
              <a:ext cx="187" cy="170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6" name="Line 596">
              <a:extLst>
                <a:ext uri="{FF2B5EF4-FFF2-40B4-BE49-F238E27FC236}">
                  <a16:creationId xmlns:a16="http://schemas.microsoft.com/office/drawing/2014/main" id="{6369CFCA-6EC3-4860-9D5E-023C14B62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27" y="2808"/>
              <a:ext cx="193" cy="170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7" name="Line 597">
              <a:extLst>
                <a:ext uri="{FF2B5EF4-FFF2-40B4-BE49-F238E27FC236}">
                  <a16:creationId xmlns:a16="http://schemas.microsoft.com/office/drawing/2014/main" id="{91500375-FE23-4FC5-A0AB-59A8D20CD9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30" y="3568"/>
              <a:ext cx="141" cy="26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8" name="Line 598">
              <a:extLst>
                <a:ext uri="{FF2B5EF4-FFF2-40B4-BE49-F238E27FC236}">
                  <a16:creationId xmlns:a16="http://schemas.microsoft.com/office/drawing/2014/main" id="{D991D113-A6A7-419D-8431-346DF8BBA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996" y="3743"/>
              <a:ext cx="5" cy="27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9" name="Line 599">
              <a:extLst>
                <a:ext uri="{FF2B5EF4-FFF2-40B4-BE49-F238E27FC236}">
                  <a16:creationId xmlns:a16="http://schemas.microsoft.com/office/drawing/2014/main" id="{BF40CD3C-14CE-476A-B382-BA1329F9B5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14" y="3472"/>
              <a:ext cx="187" cy="96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0" name="Line 600">
              <a:extLst>
                <a:ext uri="{FF2B5EF4-FFF2-40B4-BE49-F238E27FC236}">
                  <a16:creationId xmlns:a16="http://schemas.microsoft.com/office/drawing/2014/main" id="{99C54C57-8807-4183-8BAB-40BFC2C8FB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001" y="1920"/>
              <a:ext cx="34" cy="69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1" name="Line 601">
              <a:extLst>
                <a:ext uri="{FF2B5EF4-FFF2-40B4-BE49-F238E27FC236}">
                  <a16:creationId xmlns:a16="http://schemas.microsoft.com/office/drawing/2014/main" id="{215DD51C-2E28-4D69-A5D3-B0F9B3398F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7" y="1857"/>
              <a:ext cx="572" cy="207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2" name="Line 602">
              <a:extLst>
                <a:ext uri="{FF2B5EF4-FFF2-40B4-BE49-F238E27FC236}">
                  <a16:creationId xmlns:a16="http://schemas.microsoft.com/office/drawing/2014/main" id="{3B92B7F8-2492-409E-B1E8-94B2720FDA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8" y="1851"/>
              <a:ext cx="442" cy="308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3" name="Line 603">
              <a:extLst>
                <a:ext uri="{FF2B5EF4-FFF2-40B4-BE49-F238E27FC236}">
                  <a16:creationId xmlns:a16="http://schemas.microsoft.com/office/drawing/2014/main" id="{833F65B1-D0D4-4F6C-B70E-0399129FBC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5" y="3679"/>
              <a:ext cx="187" cy="112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4" name="Line 604">
              <a:extLst>
                <a:ext uri="{FF2B5EF4-FFF2-40B4-BE49-F238E27FC236}">
                  <a16:creationId xmlns:a16="http://schemas.microsoft.com/office/drawing/2014/main" id="{50B47EC0-95D3-4D42-9DC7-D21E1626AD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0" y="3196"/>
              <a:ext cx="6" cy="58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5" name="Line 605">
              <a:extLst>
                <a:ext uri="{FF2B5EF4-FFF2-40B4-BE49-F238E27FC236}">
                  <a16:creationId xmlns:a16="http://schemas.microsoft.com/office/drawing/2014/main" id="{2AAF2281-52C8-4687-82A6-37E8D9308A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7" y="3201"/>
              <a:ext cx="1" cy="5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6" name="Line 606">
              <a:extLst>
                <a:ext uri="{FF2B5EF4-FFF2-40B4-BE49-F238E27FC236}">
                  <a16:creationId xmlns:a16="http://schemas.microsoft.com/office/drawing/2014/main" id="{582B3538-7FAB-47F3-86FB-55A164E675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6" y="3137"/>
              <a:ext cx="113" cy="59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7" name="Line 607">
              <a:extLst>
                <a:ext uri="{FF2B5EF4-FFF2-40B4-BE49-F238E27FC236}">
                  <a16:creationId xmlns:a16="http://schemas.microsoft.com/office/drawing/2014/main" id="{5A937CEF-F09B-4B68-A5F7-AB76BB4889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808" y="3302"/>
              <a:ext cx="119" cy="21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8" name="Line 608">
              <a:extLst>
                <a:ext uri="{FF2B5EF4-FFF2-40B4-BE49-F238E27FC236}">
                  <a16:creationId xmlns:a16="http://schemas.microsoft.com/office/drawing/2014/main" id="{3E0FF071-87B1-40A3-8C2E-6D5223665A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99" y="3137"/>
              <a:ext cx="74" cy="16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9" name="Line 609">
              <a:extLst>
                <a:ext uri="{FF2B5EF4-FFF2-40B4-BE49-F238E27FC236}">
                  <a16:creationId xmlns:a16="http://schemas.microsoft.com/office/drawing/2014/main" id="{F68EA745-8031-4F0C-BBB9-549AB80B2D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80" y="3254"/>
              <a:ext cx="28" cy="48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0" name="Line 610">
              <a:extLst>
                <a:ext uri="{FF2B5EF4-FFF2-40B4-BE49-F238E27FC236}">
                  <a16:creationId xmlns:a16="http://schemas.microsoft.com/office/drawing/2014/main" id="{D61CCB39-BCC3-41B8-BF8B-0EC3C1B0B9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02" y="3137"/>
              <a:ext cx="153" cy="6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1" name="Line 611">
              <a:extLst>
                <a:ext uri="{FF2B5EF4-FFF2-40B4-BE49-F238E27FC236}">
                  <a16:creationId xmlns:a16="http://schemas.microsoft.com/office/drawing/2014/main" id="{1A92C549-1AD9-46B6-A981-95FF733346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02" y="3143"/>
              <a:ext cx="1" cy="63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2" name="Line 612">
              <a:extLst>
                <a:ext uri="{FF2B5EF4-FFF2-40B4-BE49-F238E27FC236}">
                  <a16:creationId xmlns:a16="http://schemas.microsoft.com/office/drawing/2014/main" id="{371916D8-956F-4D70-88ED-FB6F5E1C78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55" y="3137"/>
              <a:ext cx="56" cy="133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3" name="Line 613">
              <a:extLst>
                <a:ext uri="{FF2B5EF4-FFF2-40B4-BE49-F238E27FC236}">
                  <a16:creationId xmlns:a16="http://schemas.microsoft.com/office/drawing/2014/main" id="{8C561956-1F83-49C9-8ECD-ABC7BDE725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341" y="3265"/>
              <a:ext cx="63" cy="5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4" name="Line 614">
              <a:extLst>
                <a:ext uri="{FF2B5EF4-FFF2-40B4-BE49-F238E27FC236}">
                  <a16:creationId xmlns:a16="http://schemas.microsoft.com/office/drawing/2014/main" id="{93B817B7-46F0-4139-BC30-77E70D332F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34" y="2803"/>
              <a:ext cx="11" cy="148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5" name="Line 615">
              <a:extLst>
                <a:ext uri="{FF2B5EF4-FFF2-40B4-BE49-F238E27FC236}">
                  <a16:creationId xmlns:a16="http://schemas.microsoft.com/office/drawing/2014/main" id="{74D1D5DA-8BA4-4D33-BB88-5C09539723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534" y="2951"/>
              <a:ext cx="102" cy="48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6" name="Line 616">
              <a:extLst>
                <a:ext uri="{FF2B5EF4-FFF2-40B4-BE49-F238E27FC236}">
                  <a16:creationId xmlns:a16="http://schemas.microsoft.com/office/drawing/2014/main" id="{E359A585-8665-4286-A77C-26125720DF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5" y="2803"/>
              <a:ext cx="165" cy="26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7" name="Line 617">
              <a:extLst>
                <a:ext uri="{FF2B5EF4-FFF2-40B4-BE49-F238E27FC236}">
                  <a16:creationId xmlns:a16="http://schemas.microsoft.com/office/drawing/2014/main" id="{454762FD-87D9-45F0-BB0C-1AF704AAFC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950" y="3377"/>
              <a:ext cx="170" cy="37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8" name="Line 618">
              <a:extLst>
                <a:ext uri="{FF2B5EF4-FFF2-40B4-BE49-F238E27FC236}">
                  <a16:creationId xmlns:a16="http://schemas.microsoft.com/office/drawing/2014/main" id="{0013E208-82F9-4434-A76A-9EBA52A9AD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927" y="3323"/>
              <a:ext cx="23" cy="54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9" name="Line 619">
              <a:extLst>
                <a:ext uri="{FF2B5EF4-FFF2-40B4-BE49-F238E27FC236}">
                  <a16:creationId xmlns:a16="http://schemas.microsoft.com/office/drawing/2014/main" id="{AA16958B-0BAB-4606-B974-9767571DF4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27" y="3302"/>
              <a:ext cx="63" cy="21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0" name="Line 620">
              <a:extLst>
                <a:ext uri="{FF2B5EF4-FFF2-40B4-BE49-F238E27FC236}">
                  <a16:creationId xmlns:a16="http://schemas.microsoft.com/office/drawing/2014/main" id="{00F3B3BE-EE85-4845-8DFB-3A08A4D444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585" y="3637"/>
              <a:ext cx="17" cy="42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1" name="Line 621">
              <a:extLst>
                <a:ext uri="{FF2B5EF4-FFF2-40B4-BE49-F238E27FC236}">
                  <a16:creationId xmlns:a16="http://schemas.microsoft.com/office/drawing/2014/main" id="{1D8A4B22-66B3-4C39-99B4-2BBD134C51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30" y="3525"/>
              <a:ext cx="284" cy="43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2" name="Line 622">
              <a:extLst>
                <a:ext uri="{FF2B5EF4-FFF2-40B4-BE49-F238E27FC236}">
                  <a16:creationId xmlns:a16="http://schemas.microsoft.com/office/drawing/2014/main" id="{68FF00DE-7CEC-4741-81C7-37DB82FA87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72" y="3568"/>
              <a:ext cx="142" cy="255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3" name="Line 623">
              <a:extLst>
                <a:ext uri="{FF2B5EF4-FFF2-40B4-BE49-F238E27FC236}">
                  <a16:creationId xmlns:a16="http://schemas.microsoft.com/office/drawing/2014/main" id="{2EFD5440-26E4-41B1-B53E-7B87CB1D1E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02" y="3679"/>
              <a:ext cx="170" cy="149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4" name="Line 624">
              <a:extLst>
                <a:ext uri="{FF2B5EF4-FFF2-40B4-BE49-F238E27FC236}">
                  <a16:creationId xmlns:a16="http://schemas.microsoft.com/office/drawing/2014/main" id="{18B5935A-C28A-4330-A24A-24C22EB4EF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781" y="3711"/>
              <a:ext cx="1157" cy="139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5" name="Line 625">
              <a:extLst>
                <a:ext uri="{FF2B5EF4-FFF2-40B4-BE49-F238E27FC236}">
                  <a16:creationId xmlns:a16="http://schemas.microsoft.com/office/drawing/2014/main" id="{60518171-44ED-49B4-9385-04B01C675A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526" y="3233"/>
              <a:ext cx="85" cy="202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6" name="Line 626">
              <a:extLst>
                <a:ext uri="{FF2B5EF4-FFF2-40B4-BE49-F238E27FC236}">
                  <a16:creationId xmlns:a16="http://schemas.microsoft.com/office/drawing/2014/main" id="{D15AE6F0-4152-4AF5-877B-FC76CC3C35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9" y="2037"/>
              <a:ext cx="91" cy="27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7" name="Line 627">
              <a:extLst>
                <a:ext uri="{FF2B5EF4-FFF2-40B4-BE49-F238E27FC236}">
                  <a16:creationId xmlns:a16="http://schemas.microsoft.com/office/drawing/2014/main" id="{1409DE3D-8E48-4907-8CB3-EE93170C5E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0" y="2037"/>
              <a:ext cx="136" cy="271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8" name="Line 628">
              <a:extLst>
                <a:ext uri="{FF2B5EF4-FFF2-40B4-BE49-F238E27FC236}">
                  <a16:creationId xmlns:a16="http://schemas.microsoft.com/office/drawing/2014/main" id="{5E821A26-6914-4FBE-A45E-8A97D3D2FF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392" y="2292"/>
              <a:ext cx="63" cy="303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9" name="Line 629">
              <a:extLst>
                <a:ext uri="{FF2B5EF4-FFF2-40B4-BE49-F238E27FC236}">
                  <a16:creationId xmlns:a16="http://schemas.microsoft.com/office/drawing/2014/main" id="{17D4C3F6-36B3-4455-8B57-643145C43D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11" y="2547"/>
              <a:ext cx="159" cy="59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0" name="Line 630">
              <a:extLst>
                <a:ext uri="{FF2B5EF4-FFF2-40B4-BE49-F238E27FC236}">
                  <a16:creationId xmlns:a16="http://schemas.microsoft.com/office/drawing/2014/main" id="{2A211E97-52D4-442B-87A9-C62B245DBE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92" y="2138"/>
              <a:ext cx="97" cy="154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1" name="Line 631">
              <a:extLst>
                <a:ext uri="{FF2B5EF4-FFF2-40B4-BE49-F238E27FC236}">
                  <a16:creationId xmlns:a16="http://schemas.microsoft.com/office/drawing/2014/main" id="{58949417-6DB4-453B-A66C-8F8BD37D46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72" y="2308"/>
              <a:ext cx="74" cy="144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03FD9B20-855B-400D-8C11-FB0C35A00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3" y="2059"/>
              <a:ext cx="17" cy="1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83" name="Line 633">
              <a:extLst>
                <a:ext uri="{FF2B5EF4-FFF2-40B4-BE49-F238E27FC236}">
                  <a16:creationId xmlns:a16="http://schemas.microsoft.com/office/drawing/2014/main" id="{21EC08C8-7BBA-419F-807B-381C8F027C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47" y="1554"/>
              <a:ext cx="413" cy="303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4" name="Line 634">
              <a:extLst>
                <a:ext uri="{FF2B5EF4-FFF2-40B4-BE49-F238E27FC236}">
                  <a16:creationId xmlns:a16="http://schemas.microsoft.com/office/drawing/2014/main" id="{65DDDBF9-DC20-4098-935B-275DAE256D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37" y="1198"/>
              <a:ext cx="618" cy="531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5" name="Line 635">
              <a:extLst>
                <a:ext uri="{FF2B5EF4-FFF2-40B4-BE49-F238E27FC236}">
                  <a16:creationId xmlns:a16="http://schemas.microsoft.com/office/drawing/2014/main" id="{D295B443-2641-4E22-9D45-1D40ABA01B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84" y="1857"/>
              <a:ext cx="63" cy="1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6" name="Line 636">
              <a:extLst>
                <a:ext uri="{FF2B5EF4-FFF2-40B4-BE49-F238E27FC236}">
                  <a16:creationId xmlns:a16="http://schemas.microsoft.com/office/drawing/2014/main" id="{AC433B95-1C6A-46B7-85FD-6D11A13470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36" y="2999"/>
              <a:ext cx="40" cy="96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7" name="Line 637">
              <a:extLst>
                <a:ext uri="{FF2B5EF4-FFF2-40B4-BE49-F238E27FC236}">
                  <a16:creationId xmlns:a16="http://schemas.microsoft.com/office/drawing/2014/main" id="{D71D6B92-A00C-4A54-B127-B15095B462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10" y="2824"/>
              <a:ext cx="1" cy="5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8" name="Line 638">
              <a:extLst>
                <a:ext uri="{FF2B5EF4-FFF2-40B4-BE49-F238E27FC236}">
                  <a16:creationId xmlns:a16="http://schemas.microsoft.com/office/drawing/2014/main" id="{1B60F2E0-C4A1-4F57-BACD-02DE386C3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76" y="3095"/>
              <a:ext cx="62" cy="42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9" name="Line 639">
              <a:extLst>
                <a:ext uri="{FF2B5EF4-FFF2-40B4-BE49-F238E27FC236}">
                  <a16:creationId xmlns:a16="http://schemas.microsoft.com/office/drawing/2014/main" id="{E4262D19-65CF-4E24-B248-BFEE149C96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36" y="2829"/>
              <a:ext cx="74" cy="170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0" name="Line 640">
              <a:extLst>
                <a:ext uri="{FF2B5EF4-FFF2-40B4-BE49-F238E27FC236}">
                  <a16:creationId xmlns:a16="http://schemas.microsoft.com/office/drawing/2014/main" id="{46EDE43E-EDF4-4042-9F24-DB40753BFF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7" y="3206"/>
              <a:ext cx="255" cy="1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B0B7D1CC-E752-4F78-A5BA-A6926EE312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9" y="937"/>
              <a:ext cx="3072" cy="3279"/>
              <a:chOff x="709" y="937"/>
              <a:chExt cx="3072" cy="3279"/>
            </a:xfrm>
          </p:grpSpPr>
          <p:sp>
            <p:nvSpPr>
              <p:cNvPr id="856" name="Line 642">
                <a:extLst>
                  <a:ext uri="{FF2B5EF4-FFF2-40B4-BE49-F238E27FC236}">
                    <a16:creationId xmlns:a16="http://schemas.microsoft.com/office/drawing/2014/main" id="{18CFE9AA-3C8A-4423-BAF9-396F9B7B3A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30" y="3206"/>
                <a:ext cx="17" cy="64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57" name="Line 643">
                <a:extLst>
                  <a:ext uri="{FF2B5EF4-FFF2-40B4-BE49-F238E27FC236}">
                    <a16:creationId xmlns:a16="http://schemas.microsoft.com/office/drawing/2014/main" id="{68CB80F3-AEC3-41C9-B73B-6B37DAEEED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02" y="3206"/>
                <a:ext cx="11" cy="48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58" name="Line 644">
                <a:extLst>
                  <a:ext uri="{FF2B5EF4-FFF2-40B4-BE49-F238E27FC236}">
                    <a16:creationId xmlns:a16="http://schemas.microsoft.com/office/drawing/2014/main" id="{817CB56E-3F77-47A7-AFE1-23739A674C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47" y="2617"/>
                <a:ext cx="68" cy="53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59" name="Line 645">
                <a:extLst>
                  <a:ext uri="{FF2B5EF4-FFF2-40B4-BE49-F238E27FC236}">
                    <a16:creationId xmlns:a16="http://schemas.microsoft.com/office/drawing/2014/main" id="{E608D580-4640-4ED6-ADEA-08BE8EC418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47" y="2670"/>
                <a:ext cx="1" cy="53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60" name="Line 646">
                <a:extLst>
                  <a:ext uri="{FF2B5EF4-FFF2-40B4-BE49-F238E27FC236}">
                    <a16:creationId xmlns:a16="http://schemas.microsoft.com/office/drawing/2014/main" id="{E141C98C-9FF1-4C31-835C-79A630B9F7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15" y="2617"/>
                <a:ext cx="91" cy="53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61" name="Line 647">
                <a:extLst>
                  <a:ext uri="{FF2B5EF4-FFF2-40B4-BE49-F238E27FC236}">
                    <a16:creationId xmlns:a16="http://schemas.microsoft.com/office/drawing/2014/main" id="{47FC5B36-4DC5-4F5D-BDC4-B086E2769C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00" y="3270"/>
                <a:ext cx="17" cy="18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62" name="Line 648">
                <a:extLst>
                  <a:ext uri="{FF2B5EF4-FFF2-40B4-BE49-F238E27FC236}">
                    <a16:creationId xmlns:a16="http://schemas.microsoft.com/office/drawing/2014/main" id="{AFF145B7-4525-4D9E-B8B8-D4ED2978B1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11" y="3270"/>
                <a:ext cx="6" cy="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63" name="Line 649">
                <a:extLst>
                  <a:ext uri="{FF2B5EF4-FFF2-40B4-BE49-F238E27FC236}">
                    <a16:creationId xmlns:a16="http://schemas.microsoft.com/office/drawing/2014/main" id="{80870CC7-58F4-437B-AA66-3C85919015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404" y="3270"/>
                <a:ext cx="96" cy="18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64" name="Line 650">
                <a:extLst>
                  <a:ext uri="{FF2B5EF4-FFF2-40B4-BE49-F238E27FC236}">
                    <a16:creationId xmlns:a16="http://schemas.microsoft.com/office/drawing/2014/main" id="{0040007C-49E7-4D2E-B5DE-98C74C53AE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4" y="3270"/>
                <a:ext cx="107" cy="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65" name="Line 651">
                <a:extLst>
                  <a:ext uri="{FF2B5EF4-FFF2-40B4-BE49-F238E27FC236}">
                    <a16:creationId xmlns:a16="http://schemas.microsoft.com/office/drawing/2014/main" id="{98E6AC88-4415-4A30-890D-D0A79FF044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103" y="2080"/>
                <a:ext cx="97" cy="95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66" name="Line 652">
                <a:extLst>
                  <a:ext uri="{FF2B5EF4-FFF2-40B4-BE49-F238E27FC236}">
                    <a16:creationId xmlns:a16="http://schemas.microsoft.com/office/drawing/2014/main" id="{9328CEEF-432A-43A6-A3F0-F47FA56D32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035" y="1989"/>
                <a:ext cx="6" cy="1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67" name="Line 653">
                <a:extLst>
                  <a:ext uri="{FF2B5EF4-FFF2-40B4-BE49-F238E27FC236}">
                    <a16:creationId xmlns:a16="http://schemas.microsoft.com/office/drawing/2014/main" id="{8540A449-E305-4F5F-A89A-E7117987EB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0" y="2138"/>
                <a:ext cx="289" cy="37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68" name="Line 654">
                <a:extLst>
                  <a:ext uri="{FF2B5EF4-FFF2-40B4-BE49-F238E27FC236}">
                    <a16:creationId xmlns:a16="http://schemas.microsoft.com/office/drawing/2014/main" id="{EEE73410-4315-42FE-B930-C9F817668F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35" y="1989"/>
                <a:ext cx="584" cy="75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69" name="Line 655">
                <a:extLst>
                  <a:ext uri="{FF2B5EF4-FFF2-40B4-BE49-F238E27FC236}">
                    <a16:creationId xmlns:a16="http://schemas.microsoft.com/office/drawing/2014/main" id="{4ED6E568-BCE5-4530-9F81-962854DE32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89" y="2064"/>
                <a:ext cx="130" cy="74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70" name="Line 656">
                <a:extLst>
                  <a:ext uri="{FF2B5EF4-FFF2-40B4-BE49-F238E27FC236}">
                    <a16:creationId xmlns:a16="http://schemas.microsoft.com/office/drawing/2014/main" id="{1211A220-3CA0-4F7C-AA35-93D5E1714B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39" y="2383"/>
                <a:ext cx="45" cy="32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71" name="Line 657">
                <a:extLst>
                  <a:ext uri="{FF2B5EF4-FFF2-40B4-BE49-F238E27FC236}">
                    <a16:creationId xmlns:a16="http://schemas.microsoft.com/office/drawing/2014/main" id="{B68B1D54-DBAD-4814-BD34-DFDC750CF8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46" y="2425"/>
                <a:ext cx="68" cy="69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72" name="Line 658">
                <a:extLst>
                  <a:ext uri="{FF2B5EF4-FFF2-40B4-BE49-F238E27FC236}">
                    <a16:creationId xmlns:a16="http://schemas.microsoft.com/office/drawing/2014/main" id="{370C9C1B-A885-4BB4-94CE-BD12F6A26C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56" y="2415"/>
                <a:ext cx="28" cy="154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73" name="Line 659">
                <a:extLst>
                  <a:ext uri="{FF2B5EF4-FFF2-40B4-BE49-F238E27FC236}">
                    <a16:creationId xmlns:a16="http://schemas.microsoft.com/office/drawing/2014/main" id="{426FE387-B2E4-48F9-AC99-09F9414ED0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846" y="3951"/>
                <a:ext cx="317" cy="95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74" name="Line 660">
                <a:extLst>
                  <a:ext uri="{FF2B5EF4-FFF2-40B4-BE49-F238E27FC236}">
                    <a16:creationId xmlns:a16="http://schemas.microsoft.com/office/drawing/2014/main" id="{6762DD4E-1F45-425C-BC7B-55DD4D47BE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03" y="3780"/>
                <a:ext cx="210" cy="272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75" name="Line 661">
                <a:extLst>
                  <a:ext uri="{FF2B5EF4-FFF2-40B4-BE49-F238E27FC236}">
                    <a16:creationId xmlns:a16="http://schemas.microsoft.com/office/drawing/2014/main" id="{586A82BC-BF99-4551-AE44-D280E67C92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163" y="4046"/>
                <a:ext cx="40" cy="6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76" name="Line 662">
                <a:extLst>
                  <a:ext uri="{FF2B5EF4-FFF2-40B4-BE49-F238E27FC236}">
                    <a16:creationId xmlns:a16="http://schemas.microsoft.com/office/drawing/2014/main" id="{1F52DF89-B647-4C87-AEDF-E5B39FEECF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72" y="3642"/>
                <a:ext cx="482" cy="18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77" name="Line 663">
                <a:extLst>
                  <a:ext uri="{FF2B5EF4-FFF2-40B4-BE49-F238E27FC236}">
                    <a16:creationId xmlns:a16="http://schemas.microsoft.com/office/drawing/2014/main" id="{7DEBCABF-206A-4BAD-890D-CAA137CCFC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72" y="3828"/>
                <a:ext cx="1" cy="48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78" name="Line 664">
                <a:extLst>
                  <a:ext uri="{FF2B5EF4-FFF2-40B4-BE49-F238E27FC236}">
                    <a16:creationId xmlns:a16="http://schemas.microsoft.com/office/drawing/2014/main" id="{48E266AB-9A34-4360-A1B2-07C978DA38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72" y="3823"/>
                <a:ext cx="1" cy="5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79" name="Line 665">
                <a:extLst>
                  <a:ext uri="{FF2B5EF4-FFF2-40B4-BE49-F238E27FC236}">
                    <a16:creationId xmlns:a16="http://schemas.microsoft.com/office/drawing/2014/main" id="{6C38DE09-A9DF-4C16-9CF1-DFD3BB6F5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13" y="3711"/>
                <a:ext cx="368" cy="69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80" name="Line 666">
                <a:extLst>
                  <a:ext uri="{FF2B5EF4-FFF2-40B4-BE49-F238E27FC236}">
                    <a16:creationId xmlns:a16="http://schemas.microsoft.com/office/drawing/2014/main" id="{F5A67CC5-4B52-4535-8670-3A680741A4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18" y="3430"/>
                <a:ext cx="493" cy="5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81" name="Line 667">
                <a:extLst>
                  <a:ext uri="{FF2B5EF4-FFF2-40B4-BE49-F238E27FC236}">
                    <a16:creationId xmlns:a16="http://schemas.microsoft.com/office/drawing/2014/main" id="{48DDCE74-D2C9-40C8-BB20-9A94C7B1E5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01" y="3446"/>
                <a:ext cx="1" cy="26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82" name="Line 668">
                <a:extLst>
                  <a:ext uri="{FF2B5EF4-FFF2-40B4-BE49-F238E27FC236}">
                    <a16:creationId xmlns:a16="http://schemas.microsoft.com/office/drawing/2014/main" id="{8E799BBB-A757-4C7F-A3A6-266C55ADC0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101" y="3472"/>
                <a:ext cx="153" cy="170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83" name="Line 669">
                <a:extLst>
                  <a:ext uri="{FF2B5EF4-FFF2-40B4-BE49-F238E27FC236}">
                    <a16:creationId xmlns:a16="http://schemas.microsoft.com/office/drawing/2014/main" id="{A6BF6CD3-CD4E-483A-81AB-0177053E7E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11" y="3435"/>
                <a:ext cx="170" cy="276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84" name="Line 670">
                <a:extLst>
                  <a:ext uri="{FF2B5EF4-FFF2-40B4-BE49-F238E27FC236}">
                    <a16:creationId xmlns:a16="http://schemas.microsoft.com/office/drawing/2014/main" id="{02E0F1A5-DFF8-4C85-8BBF-66C5915AB4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254" y="3642"/>
                <a:ext cx="159" cy="138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85" name="Line 671">
                <a:extLst>
                  <a:ext uri="{FF2B5EF4-FFF2-40B4-BE49-F238E27FC236}">
                    <a16:creationId xmlns:a16="http://schemas.microsoft.com/office/drawing/2014/main" id="{E08302E6-F50E-4E4C-8116-0554C91197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97" y="2245"/>
                <a:ext cx="17" cy="69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86" name="Line 672">
                <a:extLst>
                  <a:ext uri="{FF2B5EF4-FFF2-40B4-BE49-F238E27FC236}">
                    <a16:creationId xmlns:a16="http://schemas.microsoft.com/office/drawing/2014/main" id="{241EE6E0-A110-4E1C-98E6-8E734C982B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76" y="2314"/>
                <a:ext cx="221" cy="90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87" name="Line 673">
                <a:extLst>
                  <a:ext uri="{FF2B5EF4-FFF2-40B4-BE49-F238E27FC236}">
                    <a16:creationId xmlns:a16="http://schemas.microsoft.com/office/drawing/2014/main" id="{C658CCB0-8947-4027-A083-8FCC5BA1E8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064" y="2739"/>
                <a:ext cx="73" cy="159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88" name="Line 674">
                <a:extLst>
                  <a:ext uri="{FF2B5EF4-FFF2-40B4-BE49-F238E27FC236}">
                    <a16:creationId xmlns:a16="http://schemas.microsoft.com/office/drawing/2014/main" id="{93247DBA-2844-4548-9EB5-0860EA4802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16" y="2781"/>
                <a:ext cx="68" cy="53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89" name="Line 675">
                <a:extLst>
                  <a:ext uri="{FF2B5EF4-FFF2-40B4-BE49-F238E27FC236}">
                    <a16:creationId xmlns:a16="http://schemas.microsoft.com/office/drawing/2014/main" id="{29065EE3-E651-4471-9DBF-F62EC5AE60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68" y="2776"/>
                <a:ext cx="114" cy="58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90" name="Line 676">
                <a:extLst>
                  <a:ext uri="{FF2B5EF4-FFF2-40B4-BE49-F238E27FC236}">
                    <a16:creationId xmlns:a16="http://schemas.microsoft.com/office/drawing/2014/main" id="{A83B8C18-7322-46BB-8517-A2DDECA899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440" y="2946"/>
                <a:ext cx="23" cy="1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91" name="Line 677">
                <a:extLst>
                  <a:ext uri="{FF2B5EF4-FFF2-40B4-BE49-F238E27FC236}">
                    <a16:creationId xmlns:a16="http://schemas.microsoft.com/office/drawing/2014/main" id="{53674BE7-615C-4256-9F57-598CE2D125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67" y="2834"/>
                <a:ext cx="17" cy="43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92" name="Line 678">
                <a:extLst>
                  <a:ext uri="{FF2B5EF4-FFF2-40B4-BE49-F238E27FC236}">
                    <a16:creationId xmlns:a16="http://schemas.microsoft.com/office/drawing/2014/main" id="{11FDA8B8-7ECE-4AF0-AB16-37AF9F1E6D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19" y="3951"/>
                <a:ext cx="227" cy="265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93" name="Line 679">
                <a:extLst>
                  <a:ext uri="{FF2B5EF4-FFF2-40B4-BE49-F238E27FC236}">
                    <a16:creationId xmlns:a16="http://schemas.microsoft.com/office/drawing/2014/main" id="{26C1DEAA-74C8-4C1A-9759-3C321645BB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89" y="3876"/>
                <a:ext cx="283" cy="48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94" name="Line 680">
                <a:extLst>
                  <a:ext uri="{FF2B5EF4-FFF2-40B4-BE49-F238E27FC236}">
                    <a16:creationId xmlns:a16="http://schemas.microsoft.com/office/drawing/2014/main" id="{0567D2DD-C576-4B57-A8CC-E9394F709B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72" y="3876"/>
                <a:ext cx="74" cy="75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95" name="Line 681">
                <a:extLst>
                  <a:ext uri="{FF2B5EF4-FFF2-40B4-BE49-F238E27FC236}">
                    <a16:creationId xmlns:a16="http://schemas.microsoft.com/office/drawing/2014/main" id="{B1C84FFE-C75A-4DD7-98EE-BF16875EB4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670" y="2547"/>
                <a:ext cx="68" cy="224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96" name="Line 682">
                <a:extLst>
                  <a:ext uri="{FF2B5EF4-FFF2-40B4-BE49-F238E27FC236}">
                    <a16:creationId xmlns:a16="http://schemas.microsoft.com/office/drawing/2014/main" id="{82470050-E856-4E94-B38A-091D66D967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38" y="2648"/>
                <a:ext cx="159" cy="123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97" name="Line 683">
                <a:extLst>
                  <a:ext uri="{FF2B5EF4-FFF2-40B4-BE49-F238E27FC236}">
                    <a16:creationId xmlns:a16="http://schemas.microsoft.com/office/drawing/2014/main" id="{5B223DC5-9251-4BBC-8149-0D565965E9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72" y="2452"/>
                <a:ext cx="125" cy="196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98" name="Line 684">
                <a:extLst>
                  <a:ext uri="{FF2B5EF4-FFF2-40B4-BE49-F238E27FC236}">
                    <a16:creationId xmlns:a16="http://schemas.microsoft.com/office/drawing/2014/main" id="{8A490C70-874F-4993-9964-B6666FDE0D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70" y="2452"/>
                <a:ext cx="102" cy="95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99" name="Line 685">
                <a:extLst>
                  <a:ext uri="{FF2B5EF4-FFF2-40B4-BE49-F238E27FC236}">
                    <a16:creationId xmlns:a16="http://schemas.microsoft.com/office/drawing/2014/main" id="{16C61C4F-FD7F-46ED-BDC3-B8121ED9DD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177" y="3414"/>
                <a:ext cx="51" cy="90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00" name="Line 686">
                <a:extLst>
                  <a:ext uri="{FF2B5EF4-FFF2-40B4-BE49-F238E27FC236}">
                    <a16:creationId xmlns:a16="http://schemas.microsoft.com/office/drawing/2014/main" id="{FBFB92CB-BA32-48CE-ADA2-F2236DF0EB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28" y="3456"/>
                <a:ext cx="68" cy="48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01" name="Line 687">
                <a:extLst>
                  <a:ext uri="{FF2B5EF4-FFF2-40B4-BE49-F238E27FC236}">
                    <a16:creationId xmlns:a16="http://schemas.microsoft.com/office/drawing/2014/main" id="{2EAA557B-62E3-45EA-B5A2-99D5C730BC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96" y="3419"/>
                <a:ext cx="17" cy="37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02" name="Line 688">
                <a:extLst>
                  <a:ext uri="{FF2B5EF4-FFF2-40B4-BE49-F238E27FC236}">
                    <a16:creationId xmlns:a16="http://schemas.microsoft.com/office/drawing/2014/main" id="{6FDFD982-5FC0-4964-B9A4-EF3A8A934B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30" y="3706"/>
                <a:ext cx="23" cy="43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03" name="Line 689">
                <a:extLst>
                  <a:ext uri="{FF2B5EF4-FFF2-40B4-BE49-F238E27FC236}">
                    <a16:creationId xmlns:a16="http://schemas.microsoft.com/office/drawing/2014/main" id="{34F681D9-B545-4A90-8C21-68D907D546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71" y="3557"/>
                <a:ext cx="57" cy="37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04" name="Line 690">
                <a:extLst>
                  <a:ext uri="{FF2B5EF4-FFF2-40B4-BE49-F238E27FC236}">
                    <a16:creationId xmlns:a16="http://schemas.microsoft.com/office/drawing/2014/main" id="{CBBE9BC2-15A9-4CA6-999C-27EDC1B835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8" y="3557"/>
                <a:ext cx="96" cy="6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05" name="Line 691">
                <a:extLst>
                  <a:ext uri="{FF2B5EF4-FFF2-40B4-BE49-F238E27FC236}">
                    <a16:creationId xmlns:a16="http://schemas.microsoft.com/office/drawing/2014/main" id="{D87051AD-05C0-446F-B16F-1AF35DD48A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24" y="3563"/>
                <a:ext cx="29" cy="143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06" name="Line 692">
                <a:extLst>
                  <a:ext uri="{FF2B5EF4-FFF2-40B4-BE49-F238E27FC236}">
                    <a16:creationId xmlns:a16="http://schemas.microsoft.com/office/drawing/2014/main" id="{1962642F-99FE-4351-8BB7-9511E3534E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171" y="3594"/>
                <a:ext cx="51" cy="160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07" name="Line 693">
                <a:extLst>
                  <a:ext uri="{FF2B5EF4-FFF2-40B4-BE49-F238E27FC236}">
                    <a16:creationId xmlns:a16="http://schemas.microsoft.com/office/drawing/2014/main" id="{C7F9ACB9-E0EC-44B7-A91E-757EEAFB95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733" y="3222"/>
                <a:ext cx="39" cy="54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08" name="Line 694">
                <a:extLst>
                  <a:ext uri="{FF2B5EF4-FFF2-40B4-BE49-F238E27FC236}">
                    <a16:creationId xmlns:a16="http://schemas.microsoft.com/office/drawing/2014/main" id="{468FF307-C9AB-4B33-9ACF-0D9B15E89D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33" y="3137"/>
                <a:ext cx="5" cy="85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09" name="Line 695">
                <a:extLst>
                  <a:ext uri="{FF2B5EF4-FFF2-40B4-BE49-F238E27FC236}">
                    <a16:creationId xmlns:a16="http://schemas.microsoft.com/office/drawing/2014/main" id="{81E3B0E3-3C83-4DA5-A78C-BBE797001C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772" y="3276"/>
                <a:ext cx="148" cy="69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10" name="Line 696">
                <a:extLst>
                  <a:ext uri="{FF2B5EF4-FFF2-40B4-BE49-F238E27FC236}">
                    <a16:creationId xmlns:a16="http://schemas.microsoft.com/office/drawing/2014/main" id="{1307B74D-4ADA-42E8-8A77-1CF3E523F9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5" y="3036"/>
                <a:ext cx="34" cy="38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11" name="Line 697">
                <a:extLst>
                  <a:ext uri="{FF2B5EF4-FFF2-40B4-BE49-F238E27FC236}">
                    <a16:creationId xmlns:a16="http://schemas.microsoft.com/office/drawing/2014/main" id="{BC728E57-36AE-47D0-9ECB-5B2914B4A6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38" y="3090"/>
                <a:ext cx="74" cy="47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12" name="Line 698">
                <a:extLst>
                  <a:ext uri="{FF2B5EF4-FFF2-40B4-BE49-F238E27FC236}">
                    <a16:creationId xmlns:a16="http://schemas.microsoft.com/office/drawing/2014/main" id="{708FA875-0632-4796-ABEA-542DDF22A1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842" y="3653"/>
                <a:ext cx="125" cy="74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13" name="Line 699">
                <a:extLst>
                  <a:ext uri="{FF2B5EF4-FFF2-40B4-BE49-F238E27FC236}">
                    <a16:creationId xmlns:a16="http://schemas.microsoft.com/office/drawing/2014/main" id="{AD95443B-C926-40D2-9229-817E5CD884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18" y="3052"/>
                <a:ext cx="131" cy="27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14" name="Line 700">
                <a:extLst>
                  <a:ext uri="{FF2B5EF4-FFF2-40B4-BE49-F238E27FC236}">
                    <a16:creationId xmlns:a16="http://schemas.microsoft.com/office/drawing/2014/main" id="{7A489A76-1C26-432A-B924-12F92725CD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47" y="3079"/>
                <a:ext cx="102" cy="122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15" name="Line 701">
                <a:extLst>
                  <a:ext uri="{FF2B5EF4-FFF2-40B4-BE49-F238E27FC236}">
                    <a16:creationId xmlns:a16="http://schemas.microsoft.com/office/drawing/2014/main" id="{AE824071-DBC5-4FE8-850E-D40C050F7B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73" y="3058"/>
                <a:ext cx="40" cy="95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16" name="Line 702">
                <a:extLst>
                  <a:ext uri="{FF2B5EF4-FFF2-40B4-BE49-F238E27FC236}">
                    <a16:creationId xmlns:a16="http://schemas.microsoft.com/office/drawing/2014/main" id="{90D5C747-3E48-4C9D-AF5A-51A7BA23A1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973" y="3153"/>
                <a:ext cx="74" cy="48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17" name="Line 703">
                <a:extLst>
                  <a:ext uri="{FF2B5EF4-FFF2-40B4-BE49-F238E27FC236}">
                    <a16:creationId xmlns:a16="http://schemas.microsoft.com/office/drawing/2014/main" id="{8423D2DB-AA62-44FB-8ABB-6FD68A4CBC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70" y="2951"/>
                <a:ext cx="96" cy="64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18" name="Line 704">
                <a:extLst>
                  <a:ext uri="{FF2B5EF4-FFF2-40B4-BE49-F238E27FC236}">
                    <a16:creationId xmlns:a16="http://schemas.microsoft.com/office/drawing/2014/main" id="{C110D638-E1FE-4DE3-B471-1AC5D82930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11" y="2861"/>
                <a:ext cx="91" cy="170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19" name="Line 705">
                <a:extLst>
                  <a:ext uri="{FF2B5EF4-FFF2-40B4-BE49-F238E27FC236}">
                    <a16:creationId xmlns:a16="http://schemas.microsoft.com/office/drawing/2014/main" id="{DA857F2C-3DB1-4F18-9500-0D7B0ED11E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11" y="3015"/>
                <a:ext cx="159" cy="16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20" name="Line 706">
                <a:extLst>
                  <a:ext uri="{FF2B5EF4-FFF2-40B4-BE49-F238E27FC236}">
                    <a16:creationId xmlns:a16="http://schemas.microsoft.com/office/drawing/2014/main" id="{8BBFB924-F37F-4FB8-8FDE-30A48D28FF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35" y="2271"/>
                <a:ext cx="182" cy="239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21" name="Line 707">
                <a:extLst>
                  <a:ext uri="{FF2B5EF4-FFF2-40B4-BE49-F238E27FC236}">
                    <a16:creationId xmlns:a16="http://schemas.microsoft.com/office/drawing/2014/main" id="{D7985A8C-6280-4615-8E62-EE11758060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05" y="2553"/>
                <a:ext cx="23" cy="10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22" name="Line 708">
                <a:extLst>
                  <a:ext uri="{FF2B5EF4-FFF2-40B4-BE49-F238E27FC236}">
                    <a16:creationId xmlns:a16="http://schemas.microsoft.com/office/drawing/2014/main" id="{855577A8-4D8E-465D-BDAD-91E5FC530F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77" y="2250"/>
                <a:ext cx="28" cy="303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23" name="Line 709">
                <a:extLst>
                  <a:ext uri="{FF2B5EF4-FFF2-40B4-BE49-F238E27FC236}">
                    <a16:creationId xmlns:a16="http://schemas.microsoft.com/office/drawing/2014/main" id="{5CC01011-7A93-4063-BAE3-05C22C427C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463" y="2957"/>
                <a:ext cx="68" cy="10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24" name="Line 710">
                <a:extLst>
                  <a:ext uri="{FF2B5EF4-FFF2-40B4-BE49-F238E27FC236}">
                    <a16:creationId xmlns:a16="http://schemas.microsoft.com/office/drawing/2014/main" id="{63A8BCE0-FFC8-40F6-8720-CA28DC86AC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67" y="2877"/>
                <a:ext cx="51" cy="10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25" name="Line 711">
                <a:extLst>
                  <a:ext uri="{FF2B5EF4-FFF2-40B4-BE49-F238E27FC236}">
                    <a16:creationId xmlns:a16="http://schemas.microsoft.com/office/drawing/2014/main" id="{2DBA6BCA-6E9B-4666-BA1A-8B35213DA4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31" y="2978"/>
                <a:ext cx="187" cy="80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26" name="Line 712">
                <a:extLst>
                  <a:ext uri="{FF2B5EF4-FFF2-40B4-BE49-F238E27FC236}">
                    <a16:creationId xmlns:a16="http://schemas.microsoft.com/office/drawing/2014/main" id="{A25EDC31-CA42-4BC1-8598-3732E34043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63" y="2877"/>
                <a:ext cx="204" cy="80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27" name="Line 713">
                <a:extLst>
                  <a:ext uri="{FF2B5EF4-FFF2-40B4-BE49-F238E27FC236}">
                    <a16:creationId xmlns:a16="http://schemas.microsoft.com/office/drawing/2014/main" id="{B5941E79-5956-44DA-8D3D-BF0C2F3BC9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13" y="3403"/>
                <a:ext cx="74" cy="16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28" name="Line 714">
                <a:extLst>
                  <a:ext uri="{FF2B5EF4-FFF2-40B4-BE49-F238E27FC236}">
                    <a16:creationId xmlns:a16="http://schemas.microsoft.com/office/drawing/2014/main" id="{70553685-C016-43F3-A499-169B0F15F2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41" y="3265"/>
                <a:ext cx="46" cy="138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29" name="Line 715">
                <a:extLst>
                  <a:ext uri="{FF2B5EF4-FFF2-40B4-BE49-F238E27FC236}">
                    <a16:creationId xmlns:a16="http://schemas.microsoft.com/office/drawing/2014/main" id="{3C7CC231-0AEB-45F1-AD5E-87B309AA9F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3" y="3254"/>
                <a:ext cx="28" cy="1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30" name="Line 716">
                <a:extLst>
                  <a:ext uri="{FF2B5EF4-FFF2-40B4-BE49-F238E27FC236}">
                    <a16:creationId xmlns:a16="http://schemas.microsoft.com/office/drawing/2014/main" id="{9304FAC8-C5EC-43FB-AAEC-2FDA006B72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17" y="3254"/>
                <a:ext cx="96" cy="59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31" name="Line 717">
                <a:extLst>
                  <a:ext uri="{FF2B5EF4-FFF2-40B4-BE49-F238E27FC236}">
                    <a16:creationId xmlns:a16="http://schemas.microsoft.com/office/drawing/2014/main" id="{908F1B5D-77DA-4626-9E28-1E2FA81392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211" y="3366"/>
                <a:ext cx="102" cy="53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32" name="Line 718">
                <a:extLst>
                  <a:ext uri="{FF2B5EF4-FFF2-40B4-BE49-F238E27FC236}">
                    <a16:creationId xmlns:a16="http://schemas.microsoft.com/office/drawing/2014/main" id="{01D5F446-45D3-4E9F-935A-E39475EE19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48" y="2213"/>
                <a:ext cx="6" cy="5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33" name="Line 719">
                <a:extLst>
                  <a:ext uri="{FF2B5EF4-FFF2-40B4-BE49-F238E27FC236}">
                    <a16:creationId xmlns:a16="http://schemas.microsoft.com/office/drawing/2014/main" id="{6EAD1D33-023E-488B-BAF6-15AC1CD579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54" y="2106"/>
                <a:ext cx="5" cy="107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34" name="Line 720">
                <a:extLst>
                  <a:ext uri="{FF2B5EF4-FFF2-40B4-BE49-F238E27FC236}">
                    <a16:creationId xmlns:a16="http://schemas.microsoft.com/office/drawing/2014/main" id="{B1C59742-2D07-436A-9836-4EFE38CA74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50" y="2016"/>
                <a:ext cx="113" cy="143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35" name="Line 721">
                <a:extLst>
                  <a:ext uri="{FF2B5EF4-FFF2-40B4-BE49-F238E27FC236}">
                    <a16:creationId xmlns:a16="http://schemas.microsoft.com/office/drawing/2014/main" id="{E0CA0A4E-0ED4-47A0-8A5E-DE83D3BE0F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50" y="2159"/>
                <a:ext cx="1" cy="16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36" name="Line 722">
                <a:extLst>
                  <a:ext uri="{FF2B5EF4-FFF2-40B4-BE49-F238E27FC236}">
                    <a16:creationId xmlns:a16="http://schemas.microsoft.com/office/drawing/2014/main" id="{A70BA4BE-9CAF-4B49-88F0-A4CE5FD6BD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35" y="2505"/>
                <a:ext cx="261" cy="5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37" name="Line 723">
                <a:extLst>
                  <a:ext uri="{FF2B5EF4-FFF2-40B4-BE49-F238E27FC236}">
                    <a16:creationId xmlns:a16="http://schemas.microsoft.com/office/drawing/2014/main" id="{1C059584-C995-4805-8438-43CCBC3FFA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96" y="2505"/>
                <a:ext cx="23" cy="143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38" name="Line 724">
                <a:extLst>
                  <a:ext uri="{FF2B5EF4-FFF2-40B4-BE49-F238E27FC236}">
                    <a16:creationId xmlns:a16="http://schemas.microsoft.com/office/drawing/2014/main" id="{18A45CD4-986F-4BAA-A0F7-75B7E0E660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56" y="2595"/>
                <a:ext cx="363" cy="53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39" name="Line 725">
                <a:extLst>
                  <a:ext uri="{FF2B5EF4-FFF2-40B4-BE49-F238E27FC236}">
                    <a16:creationId xmlns:a16="http://schemas.microsoft.com/office/drawing/2014/main" id="{12CFA88A-2467-4040-AD96-A1A9D5D82F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28" y="2563"/>
                <a:ext cx="28" cy="32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40" name="Line 726">
                <a:extLst>
                  <a:ext uri="{FF2B5EF4-FFF2-40B4-BE49-F238E27FC236}">
                    <a16:creationId xmlns:a16="http://schemas.microsoft.com/office/drawing/2014/main" id="{264A891F-5D17-4817-962A-236A12F099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28" y="2510"/>
                <a:ext cx="107" cy="53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41" name="Line 727">
                <a:extLst>
                  <a:ext uri="{FF2B5EF4-FFF2-40B4-BE49-F238E27FC236}">
                    <a16:creationId xmlns:a16="http://schemas.microsoft.com/office/drawing/2014/main" id="{9E1801EE-A581-4B4A-832D-8A2418CB02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3" y="2898"/>
                <a:ext cx="124" cy="80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42" name="Line 728">
                <a:extLst>
                  <a:ext uri="{FF2B5EF4-FFF2-40B4-BE49-F238E27FC236}">
                    <a16:creationId xmlns:a16="http://schemas.microsoft.com/office/drawing/2014/main" id="{5845C04B-F965-4641-8614-FA8E38B77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005" y="2978"/>
                <a:ext cx="22" cy="58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43" name="Line 729">
                <a:extLst>
                  <a:ext uri="{FF2B5EF4-FFF2-40B4-BE49-F238E27FC236}">
                    <a16:creationId xmlns:a16="http://schemas.microsoft.com/office/drawing/2014/main" id="{574B77BA-4C5C-4688-9AE6-4495704671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12" y="2898"/>
                <a:ext cx="1" cy="192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44" name="Line 730">
                <a:extLst>
                  <a:ext uri="{FF2B5EF4-FFF2-40B4-BE49-F238E27FC236}">
                    <a16:creationId xmlns:a16="http://schemas.microsoft.com/office/drawing/2014/main" id="{FF08A126-47FC-460B-B853-2CA6EA2F48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12" y="3036"/>
                <a:ext cx="193" cy="54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45" name="Line 731">
                <a:extLst>
                  <a:ext uri="{FF2B5EF4-FFF2-40B4-BE49-F238E27FC236}">
                    <a16:creationId xmlns:a16="http://schemas.microsoft.com/office/drawing/2014/main" id="{4194601F-2E70-4125-B098-AA50A442BE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16" y="2675"/>
                <a:ext cx="56" cy="106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46" name="Line 732">
                <a:extLst>
                  <a:ext uri="{FF2B5EF4-FFF2-40B4-BE49-F238E27FC236}">
                    <a16:creationId xmlns:a16="http://schemas.microsoft.com/office/drawing/2014/main" id="{7D2FF6A1-A209-4520-A5FB-C988899286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36" y="2723"/>
                <a:ext cx="46" cy="53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47" name="Line 733">
                <a:extLst>
                  <a:ext uri="{FF2B5EF4-FFF2-40B4-BE49-F238E27FC236}">
                    <a16:creationId xmlns:a16="http://schemas.microsoft.com/office/drawing/2014/main" id="{D8437694-32B7-4A95-8561-65945483E6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19" y="2521"/>
                <a:ext cx="57" cy="106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48" name="Line 734">
                <a:extLst>
                  <a:ext uri="{FF2B5EF4-FFF2-40B4-BE49-F238E27FC236}">
                    <a16:creationId xmlns:a16="http://schemas.microsoft.com/office/drawing/2014/main" id="{DBE10F4E-E3C6-43F8-9F86-AE060F3D9D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82" y="2776"/>
                <a:ext cx="34" cy="5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49" name="Line 735">
                <a:extLst>
                  <a:ext uri="{FF2B5EF4-FFF2-40B4-BE49-F238E27FC236}">
                    <a16:creationId xmlns:a16="http://schemas.microsoft.com/office/drawing/2014/main" id="{5D9FE142-1017-4CE3-B691-C2A9E21397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32" y="3414"/>
                <a:ext cx="45" cy="5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50" name="Line 736">
                <a:extLst>
                  <a:ext uri="{FF2B5EF4-FFF2-40B4-BE49-F238E27FC236}">
                    <a16:creationId xmlns:a16="http://schemas.microsoft.com/office/drawing/2014/main" id="{90F4CAC8-E717-400B-A229-FBD71341D4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120" y="3414"/>
                <a:ext cx="12" cy="5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51" name="Line 737">
                <a:extLst>
                  <a:ext uri="{FF2B5EF4-FFF2-40B4-BE49-F238E27FC236}">
                    <a16:creationId xmlns:a16="http://schemas.microsoft.com/office/drawing/2014/main" id="{A1FE4E26-1669-4DE1-9EB8-DD734BCD87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90" y="3270"/>
                <a:ext cx="40" cy="32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52" name="Line 738">
                <a:extLst>
                  <a:ext uri="{FF2B5EF4-FFF2-40B4-BE49-F238E27FC236}">
                    <a16:creationId xmlns:a16="http://schemas.microsoft.com/office/drawing/2014/main" id="{BD4D9664-D716-4630-872C-70ECDEAF83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990" y="3302"/>
                <a:ext cx="130" cy="112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53" name="Line 739">
                <a:extLst>
                  <a:ext uri="{FF2B5EF4-FFF2-40B4-BE49-F238E27FC236}">
                    <a16:creationId xmlns:a16="http://schemas.microsoft.com/office/drawing/2014/main" id="{2FA6F92E-800B-4820-ADC0-EF38900309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30" y="3270"/>
                <a:ext cx="187" cy="43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54" name="Line 740">
                <a:extLst>
                  <a:ext uri="{FF2B5EF4-FFF2-40B4-BE49-F238E27FC236}">
                    <a16:creationId xmlns:a16="http://schemas.microsoft.com/office/drawing/2014/main" id="{D56927CE-50FB-42D6-AAE1-6A306D5D1F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77" y="3366"/>
                <a:ext cx="34" cy="48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55" name="Line 741">
                <a:extLst>
                  <a:ext uri="{FF2B5EF4-FFF2-40B4-BE49-F238E27FC236}">
                    <a16:creationId xmlns:a16="http://schemas.microsoft.com/office/drawing/2014/main" id="{E968604B-1EFC-492F-9A5B-1FD8F93EE5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11" y="3313"/>
                <a:ext cx="6" cy="53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56" name="Line 742">
                <a:extLst>
                  <a:ext uri="{FF2B5EF4-FFF2-40B4-BE49-F238E27FC236}">
                    <a16:creationId xmlns:a16="http://schemas.microsoft.com/office/drawing/2014/main" id="{CCD3EAFF-6597-4ABE-A8B6-C11FE60497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944" y="2723"/>
                <a:ext cx="120" cy="16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57" name="Line 743">
                <a:extLst>
                  <a:ext uri="{FF2B5EF4-FFF2-40B4-BE49-F238E27FC236}">
                    <a16:creationId xmlns:a16="http://schemas.microsoft.com/office/drawing/2014/main" id="{8973E003-4617-49F4-B2ED-417ED838B1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05" y="2473"/>
                <a:ext cx="85" cy="128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58" name="Line 744">
                <a:extLst>
                  <a:ext uri="{FF2B5EF4-FFF2-40B4-BE49-F238E27FC236}">
                    <a16:creationId xmlns:a16="http://schemas.microsoft.com/office/drawing/2014/main" id="{79E6A220-BA72-4345-B5B6-08ACBDF236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00" y="2473"/>
                <a:ext cx="5" cy="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59" name="Line 745">
                <a:extLst>
                  <a:ext uri="{FF2B5EF4-FFF2-40B4-BE49-F238E27FC236}">
                    <a16:creationId xmlns:a16="http://schemas.microsoft.com/office/drawing/2014/main" id="{6ABA3427-B316-4D9E-BEF1-45EF0EF48B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56" y="2473"/>
                <a:ext cx="244" cy="96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60" name="Line 746">
                <a:extLst>
                  <a:ext uri="{FF2B5EF4-FFF2-40B4-BE49-F238E27FC236}">
                    <a16:creationId xmlns:a16="http://schemas.microsoft.com/office/drawing/2014/main" id="{EE852BA4-D0F9-462C-9669-304FA07121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16" y="2569"/>
                <a:ext cx="40" cy="37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61" name="Line 747">
                <a:extLst>
                  <a:ext uri="{FF2B5EF4-FFF2-40B4-BE49-F238E27FC236}">
                    <a16:creationId xmlns:a16="http://schemas.microsoft.com/office/drawing/2014/main" id="{DB5ED804-C80D-4407-B868-AE2A7732F1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64" y="2712"/>
                <a:ext cx="147" cy="27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62" name="Line 748">
                <a:extLst>
                  <a:ext uri="{FF2B5EF4-FFF2-40B4-BE49-F238E27FC236}">
                    <a16:creationId xmlns:a16="http://schemas.microsoft.com/office/drawing/2014/main" id="{A4230868-9FE8-4DC1-AC18-1631BC4632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39" y="2733"/>
                <a:ext cx="79" cy="208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63" name="Line 749">
                <a:extLst>
                  <a:ext uri="{FF2B5EF4-FFF2-40B4-BE49-F238E27FC236}">
                    <a16:creationId xmlns:a16="http://schemas.microsoft.com/office/drawing/2014/main" id="{F557BE83-D79E-42E0-9A58-E0A0F64BB5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71" y="2744"/>
                <a:ext cx="45" cy="37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64" name="Line 750">
                <a:extLst>
                  <a:ext uri="{FF2B5EF4-FFF2-40B4-BE49-F238E27FC236}">
                    <a16:creationId xmlns:a16="http://schemas.microsoft.com/office/drawing/2014/main" id="{1B67F736-8F11-4337-84FD-BF86B6263E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67" y="2941"/>
                <a:ext cx="51" cy="53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65" name="Line 751">
                <a:extLst>
                  <a:ext uri="{FF2B5EF4-FFF2-40B4-BE49-F238E27FC236}">
                    <a16:creationId xmlns:a16="http://schemas.microsoft.com/office/drawing/2014/main" id="{66B5A113-0021-4260-ADE8-4329226B54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59" y="2994"/>
                <a:ext cx="6" cy="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66" name="Line 752">
                <a:extLst>
                  <a:ext uri="{FF2B5EF4-FFF2-40B4-BE49-F238E27FC236}">
                    <a16:creationId xmlns:a16="http://schemas.microsoft.com/office/drawing/2014/main" id="{3B820429-F129-4B70-9D94-704F4EF0BE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59" y="2781"/>
                <a:ext cx="12" cy="213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67" name="Line 753">
                <a:extLst>
                  <a:ext uri="{FF2B5EF4-FFF2-40B4-BE49-F238E27FC236}">
                    <a16:creationId xmlns:a16="http://schemas.microsoft.com/office/drawing/2014/main" id="{12E0DE60-4FEC-4E70-BB3B-C573181C47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09" y="2787"/>
                <a:ext cx="102" cy="32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68" name="Line 754">
                <a:extLst>
                  <a:ext uri="{FF2B5EF4-FFF2-40B4-BE49-F238E27FC236}">
                    <a16:creationId xmlns:a16="http://schemas.microsoft.com/office/drawing/2014/main" id="{40790CD9-56EB-4544-BDEA-599A221C19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90" y="2595"/>
                <a:ext cx="165" cy="6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69" name="Line 755">
                <a:extLst>
                  <a:ext uri="{FF2B5EF4-FFF2-40B4-BE49-F238E27FC236}">
                    <a16:creationId xmlns:a16="http://schemas.microsoft.com/office/drawing/2014/main" id="{280BB71A-745B-4F9A-80C4-2FC5039A07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11" y="2606"/>
                <a:ext cx="1" cy="18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70" name="Line 756">
                <a:extLst>
                  <a:ext uri="{FF2B5EF4-FFF2-40B4-BE49-F238E27FC236}">
                    <a16:creationId xmlns:a16="http://schemas.microsoft.com/office/drawing/2014/main" id="{0E9FF264-0543-4DD2-BB7C-0773E4D18C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55" y="2595"/>
                <a:ext cx="56" cy="1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71" name="Line 757">
                <a:extLst>
                  <a:ext uri="{FF2B5EF4-FFF2-40B4-BE49-F238E27FC236}">
                    <a16:creationId xmlns:a16="http://schemas.microsoft.com/office/drawing/2014/main" id="{9C75FFF2-DE36-4B6F-8E08-D71968921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211" y="2712"/>
                <a:ext cx="40" cy="37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72" name="Line 758">
                <a:extLst>
                  <a:ext uri="{FF2B5EF4-FFF2-40B4-BE49-F238E27FC236}">
                    <a16:creationId xmlns:a16="http://schemas.microsoft.com/office/drawing/2014/main" id="{4904E99A-A820-4CE9-A0ED-0EE3629008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11" y="2601"/>
                <a:ext cx="79" cy="11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73" name="Line 759">
                <a:extLst>
                  <a:ext uri="{FF2B5EF4-FFF2-40B4-BE49-F238E27FC236}">
                    <a16:creationId xmlns:a16="http://schemas.microsoft.com/office/drawing/2014/main" id="{FC465D99-D04A-4D68-BF6E-7BA2DDE961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90" y="3541"/>
                <a:ext cx="40" cy="27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74" name="Line 760">
                <a:extLst>
                  <a:ext uri="{FF2B5EF4-FFF2-40B4-BE49-F238E27FC236}">
                    <a16:creationId xmlns:a16="http://schemas.microsoft.com/office/drawing/2014/main" id="{BE079803-D050-4263-AE86-45B54C1DB1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84" y="3541"/>
                <a:ext cx="6" cy="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75" name="Line 761">
                <a:extLst>
                  <a:ext uri="{FF2B5EF4-FFF2-40B4-BE49-F238E27FC236}">
                    <a16:creationId xmlns:a16="http://schemas.microsoft.com/office/drawing/2014/main" id="{AFF47059-2724-41E8-BA4F-623DE5DE64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967" y="3727"/>
                <a:ext cx="29" cy="16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76" name="Line 762">
                <a:extLst>
                  <a:ext uri="{FF2B5EF4-FFF2-40B4-BE49-F238E27FC236}">
                    <a16:creationId xmlns:a16="http://schemas.microsoft.com/office/drawing/2014/main" id="{54499085-27C4-4363-B820-34C754854D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96" y="3568"/>
                <a:ext cx="34" cy="175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77" name="Line 763">
                <a:extLst>
                  <a:ext uri="{FF2B5EF4-FFF2-40B4-BE49-F238E27FC236}">
                    <a16:creationId xmlns:a16="http://schemas.microsoft.com/office/drawing/2014/main" id="{FAEFD489-E4A1-4C98-A889-2CA21891E0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888" y="3621"/>
                <a:ext cx="79" cy="106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78" name="Line 764">
                <a:extLst>
                  <a:ext uri="{FF2B5EF4-FFF2-40B4-BE49-F238E27FC236}">
                    <a16:creationId xmlns:a16="http://schemas.microsoft.com/office/drawing/2014/main" id="{E71D4D5D-6F2A-4C8F-BF4F-C64ED333C8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09" y="2117"/>
                <a:ext cx="68" cy="133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79" name="Line 765">
                <a:extLst>
                  <a:ext uri="{FF2B5EF4-FFF2-40B4-BE49-F238E27FC236}">
                    <a16:creationId xmlns:a16="http://schemas.microsoft.com/office/drawing/2014/main" id="{57178A2F-9D49-4772-90D0-85E621135B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7" y="1198"/>
                <a:ext cx="171" cy="653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80" name="Line 766">
                <a:extLst>
                  <a:ext uri="{FF2B5EF4-FFF2-40B4-BE49-F238E27FC236}">
                    <a16:creationId xmlns:a16="http://schemas.microsoft.com/office/drawing/2014/main" id="{106DBCC5-D21A-4FC9-8E3D-0647ADEABA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8" y="1851"/>
                <a:ext cx="17" cy="117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81" name="Line 767">
                <a:extLst>
                  <a:ext uri="{FF2B5EF4-FFF2-40B4-BE49-F238E27FC236}">
                    <a16:creationId xmlns:a16="http://schemas.microsoft.com/office/drawing/2014/main" id="{C02AA6F1-90D6-4A80-AB82-05B436B49F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73" y="937"/>
                <a:ext cx="164" cy="26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82" name="Line 768">
                <a:extLst>
                  <a:ext uri="{FF2B5EF4-FFF2-40B4-BE49-F238E27FC236}">
                    <a16:creationId xmlns:a16="http://schemas.microsoft.com/office/drawing/2014/main" id="{88BC715A-A6F4-482C-BAEA-51BEF7757C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77" y="2250"/>
                <a:ext cx="334" cy="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83" name="Line 769">
                <a:extLst>
                  <a:ext uri="{FF2B5EF4-FFF2-40B4-BE49-F238E27FC236}">
                    <a16:creationId xmlns:a16="http://schemas.microsoft.com/office/drawing/2014/main" id="{1EB6592B-A624-456F-9C78-97CCCF1D49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5" y="2760"/>
                <a:ext cx="73" cy="74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84" name="Line 770">
                <a:extLst>
                  <a:ext uri="{FF2B5EF4-FFF2-40B4-BE49-F238E27FC236}">
                    <a16:creationId xmlns:a16="http://schemas.microsoft.com/office/drawing/2014/main" id="{9462524B-A22F-4A20-BA95-604D78EA9B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66" y="2946"/>
                <a:ext cx="74" cy="5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85" name="Line 771">
                <a:extLst>
                  <a:ext uri="{FF2B5EF4-FFF2-40B4-BE49-F238E27FC236}">
                    <a16:creationId xmlns:a16="http://schemas.microsoft.com/office/drawing/2014/main" id="{0A261864-2F38-43EC-9908-BEBD9D2DFB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21" y="2749"/>
                <a:ext cx="45" cy="1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86" name="Line 772">
                <a:extLst>
                  <a:ext uri="{FF2B5EF4-FFF2-40B4-BE49-F238E27FC236}">
                    <a16:creationId xmlns:a16="http://schemas.microsoft.com/office/drawing/2014/main" id="{E385A308-9250-4501-AE2A-1E549F30F0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40" y="2834"/>
                <a:ext cx="28" cy="112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87" name="Line 773">
                <a:extLst>
                  <a:ext uri="{FF2B5EF4-FFF2-40B4-BE49-F238E27FC236}">
                    <a16:creationId xmlns:a16="http://schemas.microsoft.com/office/drawing/2014/main" id="{714ACC6F-1623-46F1-9C84-5D35713A18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98" y="2866"/>
                <a:ext cx="68" cy="85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88" name="Line 774">
                <a:extLst>
                  <a:ext uri="{FF2B5EF4-FFF2-40B4-BE49-F238E27FC236}">
                    <a16:creationId xmlns:a16="http://schemas.microsoft.com/office/drawing/2014/main" id="{40076738-32B3-47BE-B9F6-6D72586731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87" y="4014"/>
                <a:ext cx="119" cy="202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89" name="Line 775">
                <a:extLst>
                  <a:ext uri="{FF2B5EF4-FFF2-40B4-BE49-F238E27FC236}">
                    <a16:creationId xmlns:a16="http://schemas.microsoft.com/office/drawing/2014/main" id="{9C788070-7726-43D4-9041-9E06B695F2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88" y="2723"/>
                <a:ext cx="159" cy="58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90" name="Line 776">
                <a:extLst>
                  <a:ext uri="{FF2B5EF4-FFF2-40B4-BE49-F238E27FC236}">
                    <a16:creationId xmlns:a16="http://schemas.microsoft.com/office/drawing/2014/main" id="{52FF15A5-7210-4618-9CA3-C7D22D0627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088" y="2781"/>
                <a:ext cx="114" cy="80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91" name="Line 777">
                <a:extLst>
                  <a:ext uri="{FF2B5EF4-FFF2-40B4-BE49-F238E27FC236}">
                    <a16:creationId xmlns:a16="http://schemas.microsoft.com/office/drawing/2014/main" id="{5DA0DF29-377D-4C98-BEFC-F9AF890FCD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47" y="2723"/>
                <a:ext cx="74" cy="37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92" name="Line 778">
                <a:extLst>
                  <a:ext uri="{FF2B5EF4-FFF2-40B4-BE49-F238E27FC236}">
                    <a16:creationId xmlns:a16="http://schemas.microsoft.com/office/drawing/2014/main" id="{476BB6C6-CA06-477B-B9AF-03534F8B60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02" y="2861"/>
                <a:ext cx="96" cy="5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93" name="Line 779">
                <a:extLst>
                  <a:ext uri="{FF2B5EF4-FFF2-40B4-BE49-F238E27FC236}">
                    <a16:creationId xmlns:a16="http://schemas.microsoft.com/office/drawing/2014/main" id="{D09B3648-4B22-4B22-B8FD-414E3772C4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8" y="2760"/>
                <a:ext cx="23" cy="106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94" name="Line 780">
                <a:extLst>
                  <a:ext uri="{FF2B5EF4-FFF2-40B4-BE49-F238E27FC236}">
                    <a16:creationId xmlns:a16="http://schemas.microsoft.com/office/drawing/2014/main" id="{4821F3AF-961E-478B-B734-5C48D36AD7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39" y="2260"/>
                <a:ext cx="1" cy="123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95" name="Line 781">
                <a:extLst>
                  <a:ext uri="{FF2B5EF4-FFF2-40B4-BE49-F238E27FC236}">
                    <a16:creationId xmlns:a16="http://schemas.microsoft.com/office/drawing/2014/main" id="{D53A6E5D-2892-4CEB-8605-3E0D5695CC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14" y="2260"/>
                <a:ext cx="125" cy="117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96" name="Line 782">
                <a:extLst>
                  <a:ext uri="{FF2B5EF4-FFF2-40B4-BE49-F238E27FC236}">
                    <a16:creationId xmlns:a16="http://schemas.microsoft.com/office/drawing/2014/main" id="{AE7DD558-36A7-4638-978D-FF186D5525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14" y="2377"/>
                <a:ext cx="1" cy="48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97" name="Oval 996">
                <a:extLst>
                  <a:ext uri="{FF2B5EF4-FFF2-40B4-BE49-F238E27FC236}">
                    <a16:creationId xmlns:a16="http://schemas.microsoft.com/office/drawing/2014/main" id="{F80EB94D-4C4D-4F7D-AA38-D26C731FD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3" y="2255"/>
                <a:ext cx="17" cy="1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998" name="Line 784">
                <a:extLst>
                  <a:ext uri="{FF2B5EF4-FFF2-40B4-BE49-F238E27FC236}">
                    <a16:creationId xmlns:a16="http://schemas.microsoft.com/office/drawing/2014/main" id="{0FC4118E-FA5E-4FEB-82E2-8F6001444D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14" y="2383"/>
                <a:ext cx="125" cy="42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99" name="Line 785">
                <a:extLst>
                  <a:ext uri="{FF2B5EF4-FFF2-40B4-BE49-F238E27FC236}">
                    <a16:creationId xmlns:a16="http://schemas.microsoft.com/office/drawing/2014/main" id="{449A0D00-879F-4179-9422-844C07E728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95" y="2723"/>
                <a:ext cx="141" cy="37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00" name="Line 786">
                <a:extLst>
                  <a:ext uri="{FF2B5EF4-FFF2-40B4-BE49-F238E27FC236}">
                    <a16:creationId xmlns:a16="http://schemas.microsoft.com/office/drawing/2014/main" id="{75D079BD-9B65-43B1-9FA0-87B7269E1B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06" y="2627"/>
                <a:ext cx="113" cy="43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01" name="Line 787">
                <a:extLst>
                  <a:ext uri="{FF2B5EF4-FFF2-40B4-BE49-F238E27FC236}">
                    <a16:creationId xmlns:a16="http://schemas.microsoft.com/office/drawing/2014/main" id="{3AD1AB6B-1487-4F5A-A866-98D2C1EC4E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66" y="2670"/>
                <a:ext cx="40" cy="79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02" name="Line 788">
                <a:extLst>
                  <a:ext uri="{FF2B5EF4-FFF2-40B4-BE49-F238E27FC236}">
                    <a16:creationId xmlns:a16="http://schemas.microsoft.com/office/drawing/2014/main" id="{67C7545F-6E03-4BE6-988D-62C1F57AFB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19" y="2627"/>
                <a:ext cx="17" cy="96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03" name="Line 789">
                <a:extLst>
                  <a:ext uri="{FF2B5EF4-FFF2-40B4-BE49-F238E27FC236}">
                    <a16:creationId xmlns:a16="http://schemas.microsoft.com/office/drawing/2014/main" id="{8026489A-6484-4F6F-9FC0-1317000CED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366" y="2749"/>
                <a:ext cx="29" cy="1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04" name="Line 790">
                <a:extLst>
                  <a:ext uri="{FF2B5EF4-FFF2-40B4-BE49-F238E27FC236}">
                    <a16:creationId xmlns:a16="http://schemas.microsoft.com/office/drawing/2014/main" id="{173E6D03-238B-4C22-94B5-1D72C9A94C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17" y="2271"/>
                <a:ext cx="181" cy="128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05" name="Line 791">
                <a:extLst>
                  <a:ext uri="{FF2B5EF4-FFF2-40B4-BE49-F238E27FC236}">
                    <a16:creationId xmlns:a16="http://schemas.microsoft.com/office/drawing/2014/main" id="{383B01C2-30D0-4729-B613-B6EF92A745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25" y="1968"/>
                <a:ext cx="175" cy="223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06" name="Line 792">
                <a:extLst>
                  <a:ext uri="{FF2B5EF4-FFF2-40B4-BE49-F238E27FC236}">
                    <a16:creationId xmlns:a16="http://schemas.microsoft.com/office/drawing/2014/main" id="{82B98D7F-ADF5-4359-B66E-1EDFF21EBF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11" y="2250"/>
                <a:ext cx="6" cy="2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07" name="Line 793">
                <a:extLst>
                  <a:ext uri="{FF2B5EF4-FFF2-40B4-BE49-F238E27FC236}">
                    <a16:creationId xmlns:a16="http://schemas.microsoft.com/office/drawing/2014/main" id="{F13D7955-C07F-45D5-B06F-28FB73B9BC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11" y="1968"/>
                <a:ext cx="114" cy="282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08" name="Line 794">
                <a:extLst>
                  <a:ext uri="{FF2B5EF4-FFF2-40B4-BE49-F238E27FC236}">
                    <a16:creationId xmlns:a16="http://schemas.microsoft.com/office/drawing/2014/main" id="{DE9764AF-0F5B-458A-9387-F3223CF97C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98" y="2399"/>
                <a:ext cx="34" cy="69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09" name="Line 795">
                <a:extLst>
                  <a:ext uri="{FF2B5EF4-FFF2-40B4-BE49-F238E27FC236}">
                    <a16:creationId xmlns:a16="http://schemas.microsoft.com/office/drawing/2014/main" id="{4547F449-3BD9-42C0-9C45-C5C75EB562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32" y="2468"/>
                <a:ext cx="6" cy="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10" name="Line 796">
                <a:extLst>
                  <a:ext uri="{FF2B5EF4-FFF2-40B4-BE49-F238E27FC236}">
                    <a16:creationId xmlns:a16="http://schemas.microsoft.com/office/drawing/2014/main" id="{03831407-3E9B-4C0E-B6B4-F0493A2F92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338" y="2468"/>
                <a:ext cx="232" cy="5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11" name="Line 797">
                <a:extLst>
                  <a:ext uri="{FF2B5EF4-FFF2-40B4-BE49-F238E27FC236}">
                    <a16:creationId xmlns:a16="http://schemas.microsoft.com/office/drawing/2014/main" id="{CA71C7F9-F899-4801-B03A-82C066C6B6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70" y="2404"/>
                <a:ext cx="6" cy="69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12" name="Line 798">
                <a:extLst>
                  <a:ext uri="{FF2B5EF4-FFF2-40B4-BE49-F238E27FC236}">
                    <a16:creationId xmlns:a16="http://schemas.microsoft.com/office/drawing/2014/main" id="{05CD666C-AE31-4168-8B8E-7A8947A577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00" y="2191"/>
                <a:ext cx="148" cy="9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13" name="Line 799">
                <a:extLst>
                  <a:ext uri="{FF2B5EF4-FFF2-40B4-BE49-F238E27FC236}">
                    <a16:creationId xmlns:a16="http://schemas.microsoft.com/office/drawing/2014/main" id="{782B8ED0-B4CC-4166-9123-E30D74FEC0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70" y="2324"/>
                <a:ext cx="6" cy="80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14" name="Line 800">
                <a:extLst>
                  <a:ext uri="{FF2B5EF4-FFF2-40B4-BE49-F238E27FC236}">
                    <a16:creationId xmlns:a16="http://schemas.microsoft.com/office/drawing/2014/main" id="{344BDC7C-3A6D-4684-9CF6-2E7BF8DA83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98" y="2191"/>
                <a:ext cx="102" cy="208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15" name="Line 801">
                <a:extLst>
                  <a:ext uri="{FF2B5EF4-FFF2-40B4-BE49-F238E27FC236}">
                    <a16:creationId xmlns:a16="http://schemas.microsoft.com/office/drawing/2014/main" id="{B6F2CA9E-5559-465F-A2BF-257C533454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74" y="3536"/>
                <a:ext cx="74" cy="138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16" name="Line 802">
                <a:extLst>
                  <a:ext uri="{FF2B5EF4-FFF2-40B4-BE49-F238E27FC236}">
                    <a16:creationId xmlns:a16="http://schemas.microsoft.com/office/drawing/2014/main" id="{D5C3F753-499D-419C-A825-42250F78B2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74" y="3674"/>
                <a:ext cx="6" cy="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17" name="Line 803">
                <a:extLst>
                  <a:ext uri="{FF2B5EF4-FFF2-40B4-BE49-F238E27FC236}">
                    <a16:creationId xmlns:a16="http://schemas.microsoft.com/office/drawing/2014/main" id="{D8595932-0BED-4A51-9778-93C77066AA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48" y="3525"/>
                <a:ext cx="51" cy="1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18" name="Line 804">
                <a:extLst>
                  <a:ext uri="{FF2B5EF4-FFF2-40B4-BE49-F238E27FC236}">
                    <a16:creationId xmlns:a16="http://schemas.microsoft.com/office/drawing/2014/main" id="{03E87114-4B7C-4653-BB0F-B510343B5D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3525"/>
                <a:ext cx="85" cy="16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19" name="Line 805">
                <a:extLst>
                  <a:ext uri="{FF2B5EF4-FFF2-40B4-BE49-F238E27FC236}">
                    <a16:creationId xmlns:a16="http://schemas.microsoft.com/office/drawing/2014/main" id="{8A2D8A71-0E69-48C1-852B-C62979844C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80" y="3653"/>
                <a:ext cx="62" cy="2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20" name="Line 806">
                <a:extLst>
                  <a:ext uri="{FF2B5EF4-FFF2-40B4-BE49-F238E27FC236}">
                    <a16:creationId xmlns:a16="http://schemas.microsoft.com/office/drawing/2014/main" id="{C89DF1DB-5F6A-45E9-AF19-E5CA0BDC15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42" y="3621"/>
                <a:ext cx="46" cy="32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21" name="Line 807">
                <a:extLst>
                  <a:ext uri="{FF2B5EF4-FFF2-40B4-BE49-F238E27FC236}">
                    <a16:creationId xmlns:a16="http://schemas.microsoft.com/office/drawing/2014/main" id="{F952F50D-53BF-4E40-AF19-8CD0CC6740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88" y="3541"/>
                <a:ext cx="96" cy="80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22" name="Line 808">
                <a:extLst>
                  <a:ext uri="{FF2B5EF4-FFF2-40B4-BE49-F238E27FC236}">
                    <a16:creationId xmlns:a16="http://schemas.microsoft.com/office/drawing/2014/main" id="{5024454D-288C-4A1A-9B1C-B1090AC5E4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990" y="2059"/>
                <a:ext cx="113" cy="2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23" name="Line 809">
                <a:extLst>
                  <a:ext uri="{FF2B5EF4-FFF2-40B4-BE49-F238E27FC236}">
                    <a16:creationId xmlns:a16="http://schemas.microsoft.com/office/drawing/2014/main" id="{CDB055C7-972C-4043-B2B3-6337A87361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90" y="2000"/>
                <a:ext cx="51" cy="59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24" name="Line 810">
                <a:extLst>
                  <a:ext uri="{FF2B5EF4-FFF2-40B4-BE49-F238E27FC236}">
                    <a16:creationId xmlns:a16="http://schemas.microsoft.com/office/drawing/2014/main" id="{3F35E790-9422-4534-A79C-D387BE746C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41" y="2000"/>
                <a:ext cx="62" cy="80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25" name="Line 811">
                <a:extLst>
                  <a:ext uri="{FF2B5EF4-FFF2-40B4-BE49-F238E27FC236}">
                    <a16:creationId xmlns:a16="http://schemas.microsoft.com/office/drawing/2014/main" id="{C1ABFAD5-9ADD-42D1-9658-9690D6F955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10" y="2792"/>
                <a:ext cx="28" cy="32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26" name="Line 812">
                <a:extLst>
                  <a:ext uri="{FF2B5EF4-FFF2-40B4-BE49-F238E27FC236}">
                    <a16:creationId xmlns:a16="http://schemas.microsoft.com/office/drawing/2014/main" id="{6CDD6AD5-C8E8-4651-B00B-4530828CF7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38" y="2776"/>
                <a:ext cx="176" cy="16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27" name="Line 813">
                <a:extLst>
                  <a:ext uri="{FF2B5EF4-FFF2-40B4-BE49-F238E27FC236}">
                    <a16:creationId xmlns:a16="http://schemas.microsoft.com/office/drawing/2014/main" id="{62C97FB8-55FA-4716-9B1A-07BB8B5BD7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03" y="2776"/>
                <a:ext cx="11" cy="122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28" name="Line 814">
                <a:extLst>
                  <a:ext uri="{FF2B5EF4-FFF2-40B4-BE49-F238E27FC236}">
                    <a16:creationId xmlns:a16="http://schemas.microsoft.com/office/drawing/2014/main" id="{BD78F799-8EB6-4250-9A53-B5A23FAFF9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710" y="2824"/>
                <a:ext cx="102" cy="74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29" name="Line 815">
                <a:extLst>
                  <a:ext uri="{FF2B5EF4-FFF2-40B4-BE49-F238E27FC236}">
                    <a16:creationId xmlns:a16="http://schemas.microsoft.com/office/drawing/2014/main" id="{7820DC73-544F-4CCB-B641-B92EC75EAE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12" y="2898"/>
                <a:ext cx="91" cy="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30" name="Line 816">
                <a:extLst>
                  <a:ext uri="{FF2B5EF4-FFF2-40B4-BE49-F238E27FC236}">
                    <a16:creationId xmlns:a16="http://schemas.microsoft.com/office/drawing/2014/main" id="{473440CE-5B61-4112-B435-C59E4339FC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67" y="2994"/>
                <a:ext cx="51" cy="58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31" name="Line 817">
                <a:extLst>
                  <a:ext uri="{FF2B5EF4-FFF2-40B4-BE49-F238E27FC236}">
                    <a16:creationId xmlns:a16="http://schemas.microsoft.com/office/drawing/2014/main" id="{D0F1710C-1C6D-4804-875F-AFB6698074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865" y="2994"/>
                <a:ext cx="45" cy="106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32" name="Line 818">
                <a:extLst>
                  <a:ext uri="{FF2B5EF4-FFF2-40B4-BE49-F238E27FC236}">
                    <a16:creationId xmlns:a16="http://schemas.microsoft.com/office/drawing/2014/main" id="{E4677CA5-D7A0-441A-9512-09F679B99E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10" y="3058"/>
                <a:ext cx="103" cy="42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33" name="Line 819">
                <a:extLst>
                  <a:ext uri="{FF2B5EF4-FFF2-40B4-BE49-F238E27FC236}">
                    <a16:creationId xmlns:a16="http://schemas.microsoft.com/office/drawing/2014/main" id="{CDEBA479-BD28-4704-803F-4089EE432F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13" y="3052"/>
                <a:ext cx="5" cy="6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34" name="Line 820">
                <a:extLst>
                  <a:ext uri="{FF2B5EF4-FFF2-40B4-BE49-F238E27FC236}">
                    <a16:creationId xmlns:a16="http://schemas.microsoft.com/office/drawing/2014/main" id="{6F528764-EB56-45C9-9EDE-63B3636DB0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65" y="2994"/>
                <a:ext cx="102" cy="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35" name="Line 821">
                <a:extLst>
                  <a:ext uri="{FF2B5EF4-FFF2-40B4-BE49-F238E27FC236}">
                    <a16:creationId xmlns:a16="http://schemas.microsoft.com/office/drawing/2014/main" id="{115D9ECD-01BD-45A0-9940-D4800013D0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4" y="3068"/>
                <a:ext cx="124" cy="399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36" name="Line 822">
                <a:extLst>
                  <a:ext uri="{FF2B5EF4-FFF2-40B4-BE49-F238E27FC236}">
                    <a16:creationId xmlns:a16="http://schemas.microsoft.com/office/drawing/2014/main" id="{F463EA96-FF2C-4ED7-AEEA-D2010125ED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8" y="3068"/>
                <a:ext cx="34" cy="6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37" name="Line 823">
                <a:extLst>
                  <a:ext uri="{FF2B5EF4-FFF2-40B4-BE49-F238E27FC236}">
                    <a16:creationId xmlns:a16="http://schemas.microsoft.com/office/drawing/2014/main" id="{35B3989E-2BFD-4325-A5E2-C1C805FE83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4" y="3238"/>
                <a:ext cx="34" cy="144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38" name="Line 824">
                <a:extLst>
                  <a:ext uri="{FF2B5EF4-FFF2-40B4-BE49-F238E27FC236}">
                    <a16:creationId xmlns:a16="http://schemas.microsoft.com/office/drawing/2014/main" id="{B1AB4059-19C8-4D2A-8109-3DC418B307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71" y="3462"/>
                <a:ext cx="120" cy="69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39" name="Line 825">
                <a:extLst>
                  <a:ext uri="{FF2B5EF4-FFF2-40B4-BE49-F238E27FC236}">
                    <a16:creationId xmlns:a16="http://schemas.microsoft.com/office/drawing/2014/main" id="{52C7B431-4C27-479A-AB4B-3AE31288E6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94" y="3467"/>
                <a:ext cx="51" cy="90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40" name="Line 826">
                <a:extLst>
                  <a:ext uri="{FF2B5EF4-FFF2-40B4-BE49-F238E27FC236}">
                    <a16:creationId xmlns:a16="http://schemas.microsoft.com/office/drawing/2014/main" id="{CDA50826-E6D0-47D0-AAB8-4902DE0A1D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2" y="3074"/>
                <a:ext cx="222" cy="164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41" name="Line 827">
                <a:extLst>
                  <a:ext uri="{FF2B5EF4-FFF2-40B4-BE49-F238E27FC236}">
                    <a16:creationId xmlns:a16="http://schemas.microsoft.com/office/drawing/2014/main" id="{1C039C9B-B47B-45DC-AAE2-598A5017F6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91" y="3382"/>
                <a:ext cx="17" cy="80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42" name="Line 828">
                <a:extLst>
                  <a:ext uri="{FF2B5EF4-FFF2-40B4-BE49-F238E27FC236}">
                    <a16:creationId xmlns:a16="http://schemas.microsoft.com/office/drawing/2014/main" id="{B75CA8FE-9F99-47C1-9A2C-F5BFE79538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21" y="3940"/>
                <a:ext cx="210" cy="276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43" name="Line 829">
                <a:extLst>
                  <a:ext uri="{FF2B5EF4-FFF2-40B4-BE49-F238E27FC236}">
                    <a16:creationId xmlns:a16="http://schemas.microsoft.com/office/drawing/2014/main" id="{9DE28141-47FC-4072-B0FD-07737C7EB6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31" y="3913"/>
                <a:ext cx="34" cy="27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44" name="Line 830">
                <a:extLst>
                  <a:ext uri="{FF2B5EF4-FFF2-40B4-BE49-F238E27FC236}">
                    <a16:creationId xmlns:a16="http://schemas.microsoft.com/office/drawing/2014/main" id="{F0CDFE4B-7283-4CC3-9F6A-6ADCEF4CE8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76" y="4004"/>
                <a:ext cx="420" cy="212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45" name="Line 831">
                <a:extLst>
                  <a:ext uri="{FF2B5EF4-FFF2-40B4-BE49-F238E27FC236}">
                    <a16:creationId xmlns:a16="http://schemas.microsoft.com/office/drawing/2014/main" id="{F310E892-4FC8-4E79-86D7-C99BE51940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92" y="2898"/>
                <a:ext cx="45" cy="48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46" name="Line 832">
                <a:extLst>
                  <a:ext uri="{FF2B5EF4-FFF2-40B4-BE49-F238E27FC236}">
                    <a16:creationId xmlns:a16="http://schemas.microsoft.com/office/drawing/2014/main" id="{3B97EFC2-4E7E-4265-9E70-9071E394DE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092" y="2946"/>
                <a:ext cx="85" cy="122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47" name="Line 833">
                <a:extLst>
                  <a:ext uri="{FF2B5EF4-FFF2-40B4-BE49-F238E27FC236}">
                    <a16:creationId xmlns:a16="http://schemas.microsoft.com/office/drawing/2014/main" id="{5619FA9A-4A2A-4F66-BC06-54B93B8246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62" y="3015"/>
                <a:ext cx="45" cy="59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48" name="Line 834">
                <a:extLst>
                  <a:ext uri="{FF2B5EF4-FFF2-40B4-BE49-F238E27FC236}">
                    <a16:creationId xmlns:a16="http://schemas.microsoft.com/office/drawing/2014/main" id="{FA4FF5E6-A9EE-4887-B099-76440D6D0C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177" y="3068"/>
                <a:ext cx="85" cy="6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49" name="Line 835">
                <a:extLst>
                  <a:ext uri="{FF2B5EF4-FFF2-40B4-BE49-F238E27FC236}">
                    <a16:creationId xmlns:a16="http://schemas.microsoft.com/office/drawing/2014/main" id="{8EE1C294-62FA-422A-9064-908B5E57BB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07" y="2989"/>
                <a:ext cx="6" cy="26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50" name="Line 836">
                <a:extLst>
                  <a:ext uri="{FF2B5EF4-FFF2-40B4-BE49-F238E27FC236}">
                    <a16:creationId xmlns:a16="http://schemas.microsoft.com/office/drawing/2014/main" id="{F927907B-4605-415D-94F1-10878F643C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37" y="2898"/>
                <a:ext cx="102" cy="1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51" name="Line 837">
                <a:extLst>
                  <a:ext uri="{FF2B5EF4-FFF2-40B4-BE49-F238E27FC236}">
                    <a16:creationId xmlns:a16="http://schemas.microsoft.com/office/drawing/2014/main" id="{564DE508-A249-4C56-B7F7-F2C4C66556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0" y="3749"/>
                <a:ext cx="85" cy="42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52" name="Line 838">
                <a:extLst>
                  <a:ext uri="{FF2B5EF4-FFF2-40B4-BE49-F238E27FC236}">
                    <a16:creationId xmlns:a16="http://schemas.microsoft.com/office/drawing/2014/main" id="{B7E309D0-BB6B-4DBA-A164-63D419BD05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15" y="3791"/>
                <a:ext cx="74" cy="133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53" name="Line 839">
                <a:extLst>
                  <a:ext uri="{FF2B5EF4-FFF2-40B4-BE49-F238E27FC236}">
                    <a16:creationId xmlns:a16="http://schemas.microsoft.com/office/drawing/2014/main" id="{911F5B96-CD7B-408D-A65C-869BA96814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87" y="3924"/>
                <a:ext cx="102" cy="90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54" name="Line 840">
                <a:extLst>
                  <a:ext uri="{FF2B5EF4-FFF2-40B4-BE49-F238E27FC236}">
                    <a16:creationId xmlns:a16="http://schemas.microsoft.com/office/drawing/2014/main" id="{4BFA7BF9-0B2D-412E-83B5-B02BC4B2D4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28" y="3749"/>
                <a:ext cx="102" cy="10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55" name="Line 841">
                <a:extLst>
                  <a:ext uri="{FF2B5EF4-FFF2-40B4-BE49-F238E27FC236}">
                    <a16:creationId xmlns:a16="http://schemas.microsoft.com/office/drawing/2014/main" id="{506E7197-7A84-4021-AC10-59ECB75CE8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296" y="4004"/>
                <a:ext cx="91" cy="10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C212014D-31CC-4D2D-A6E1-D8A11873F4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9" y="810"/>
              <a:ext cx="4229" cy="3385"/>
              <a:chOff x="709" y="810"/>
              <a:chExt cx="4229" cy="3385"/>
            </a:xfrm>
          </p:grpSpPr>
          <p:sp>
            <p:nvSpPr>
              <p:cNvPr id="656" name="Line 843">
                <a:extLst>
                  <a:ext uri="{FF2B5EF4-FFF2-40B4-BE49-F238E27FC236}">
                    <a16:creationId xmlns:a16="http://schemas.microsoft.com/office/drawing/2014/main" id="{7EC8F61B-B12E-4F33-AF2C-EBABD4EA95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217" y="3881"/>
                <a:ext cx="79" cy="123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57" name="Line 844">
                <a:extLst>
                  <a:ext uri="{FF2B5EF4-FFF2-40B4-BE49-F238E27FC236}">
                    <a16:creationId xmlns:a16="http://schemas.microsoft.com/office/drawing/2014/main" id="{83300F09-B270-43D5-9790-56B0C8D32C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483" y="3632"/>
                <a:ext cx="102" cy="5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58" name="Line 845">
                <a:extLst>
                  <a:ext uri="{FF2B5EF4-FFF2-40B4-BE49-F238E27FC236}">
                    <a16:creationId xmlns:a16="http://schemas.microsoft.com/office/drawing/2014/main" id="{4661F989-DAF6-455E-B87D-3465016A7C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70" y="3504"/>
                <a:ext cx="34" cy="48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59" name="Line 846">
                <a:extLst>
                  <a:ext uri="{FF2B5EF4-FFF2-40B4-BE49-F238E27FC236}">
                    <a16:creationId xmlns:a16="http://schemas.microsoft.com/office/drawing/2014/main" id="{A78EA0B7-6953-402D-B136-31DB5B0CCD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04" y="3451"/>
                <a:ext cx="51" cy="53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60" name="Line 847">
                <a:extLst>
                  <a:ext uri="{FF2B5EF4-FFF2-40B4-BE49-F238E27FC236}">
                    <a16:creationId xmlns:a16="http://schemas.microsoft.com/office/drawing/2014/main" id="{19DAC434-6F31-4D2C-B90A-1BA3948068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00" y="3451"/>
                <a:ext cx="113" cy="37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61" name="Line 848">
                <a:extLst>
                  <a:ext uri="{FF2B5EF4-FFF2-40B4-BE49-F238E27FC236}">
                    <a16:creationId xmlns:a16="http://schemas.microsoft.com/office/drawing/2014/main" id="{BB9CF735-1F9B-40CA-B874-62A0A65ACA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55" y="3451"/>
                <a:ext cx="45" cy="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62" name="Line 849">
                <a:extLst>
                  <a:ext uri="{FF2B5EF4-FFF2-40B4-BE49-F238E27FC236}">
                    <a16:creationId xmlns:a16="http://schemas.microsoft.com/office/drawing/2014/main" id="{128793E9-439A-4EC4-95F0-6A3418D4B6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370" y="3552"/>
                <a:ext cx="113" cy="80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63" name="Line 850">
                <a:extLst>
                  <a:ext uri="{FF2B5EF4-FFF2-40B4-BE49-F238E27FC236}">
                    <a16:creationId xmlns:a16="http://schemas.microsoft.com/office/drawing/2014/main" id="{B088AB66-C62E-42A4-8883-4810A75A5F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13" y="3488"/>
                <a:ext cx="17" cy="37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64" name="Line 851">
                <a:extLst>
                  <a:ext uri="{FF2B5EF4-FFF2-40B4-BE49-F238E27FC236}">
                    <a16:creationId xmlns:a16="http://schemas.microsoft.com/office/drawing/2014/main" id="{6AD23101-46F9-43A8-B78F-6F67ADBC0C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85" y="3525"/>
                <a:ext cx="45" cy="112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65" name="Line 852">
                <a:extLst>
                  <a:ext uri="{FF2B5EF4-FFF2-40B4-BE49-F238E27FC236}">
                    <a16:creationId xmlns:a16="http://schemas.microsoft.com/office/drawing/2014/main" id="{0BD5F381-BFDF-41A7-95DA-5625B3BD40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8" y="3095"/>
                <a:ext cx="51" cy="159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66" name="Line 853">
                <a:extLst>
                  <a:ext uri="{FF2B5EF4-FFF2-40B4-BE49-F238E27FC236}">
                    <a16:creationId xmlns:a16="http://schemas.microsoft.com/office/drawing/2014/main" id="{CD8AB5D4-8197-41FD-87B1-62DDC84AC3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9" y="3254"/>
                <a:ext cx="34" cy="117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67" name="Line 854">
                <a:extLst>
                  <a:ext uri="{FF2B5EF4-FFF2-40B4-BE49-F238E27FC236}">
                    <a16:creationId xmlns:a16="http://schemas.microsoft.com/office/drawing/2014/main" id="{7C8688C5-1EAF-49B0-870D-8A6232BDEE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18" y="3371"/>
                <a:ext cx="45" cy="59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68" name="Line 855">
                <a:extLst>
                  <a:ext uri="{FF2B5EF4-FFF2-40B4-BE49-F238E27FC236}">
                    <a16:creationId xmlns:a16="http://schemas.microsoft.com/office/drawing/2014/main" id="{923108B2-0928-4626-8739-9B9A38D837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920" y="3345"/>
                <a:ext cx="181" cy="10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69" name="Line 856">
                <a:extLst>
                  <a:ext uri="{FF2B5EF4-FFF2-40B4-BE49-F238E27FC236}">
                    <a16:creationId xmlns:a16="http://schemas.microsoft.com/office/drawing/2014/main" id="{68B118D9-D5D5-4A68-9687-C1EAE0A798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39" y="3074"/>
                <a:ext cx="39" cy="2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70" name="Line 857">
                <a:extLst>
                  <a:ext uri="{FF2B5EF4-FFF2-40B4-BE49-F238E27FC236}">
                    <a16:creationId xmlns:a16="http://schemas.microsoft.com/office/drawing/2014/main" id="{F5232C8B-42EF-4C78-8AD1-95926A289D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01" y="3430"/>
                <a:ext cx="17" cy="16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71" name="Line 858">
                <a:extLst>
                  <a:ext uri="{FF2B5EF4-FFF2-40B4-BE49-F238E27FC236}">
                    <a16:creationId xmlns:a16="http://schemas.microsoft.com/office/drawing/2014/main" id="{AE15381D-4C86-4D02-8D77-FF2508969D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20" y="3074"/>
                <a:ext cx="119" cy="27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72" name="Line 859">
                <a:extLst>
                  <a:ext uri="{FF2B5EF4-FFF2-40B4-BE49-F238E27FC236}">
                    <a16:creationId xmlns:a16="http://schemas.microsoft.com/office/drawing/2014/main" id="{66F167D8-96B4-4925-B365-17967FB20D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39" y="2723"/>
                <a:ext cx="5" cy="10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73" name="Line 860">
                <a:extLst>
                  <a:ext uri="{FF2B5EF4-FFF2-40B4-BE49-F238E27FC236}">
                    <a16:creationId xmlns:a16="http://schemas.microsoft.com/office/drawing/2014/main" id="{977818EF-4685-40DA-918B-DDC0DAE43E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72" y="2675"/>
                <a:ext cx="244" cy="69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74" name="Line 861">
                <a:extLst>
                  <a:ext uri="{FF2B5EF4-FFF2-40B4-BE49-F238E27FC236}">
                    <a16:creationId xmlns:a16="http://schemas.microsoft.com/office/drawing/2014/main" id="{8704C163-F906-4AA0-A834-343CDBD5AD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76" y="2484"/>
                <a:ext cx="6" cy="37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75" name="Line 862">
                <a:extLst>
                  <a:ext uri="{FF2B5EF4-FFF2-40B4-BE49-F238E27FC236}">
                    <a16:creationId xmlns:a16="http://schemas.microsoft.com/office/drawing/2014/main" id="{39066B71-D70B-49B7-9B51-8C8595AACD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2" y="2484"/>
                <a:ext cx="164" cy="10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76" name="Line 863">
                <a:extLst>
                  <a:ext uri="{FF2B5EF4-FFF2-40B4-BE49-F238E27FC236}">
                    <a16:creationId xmlns:a16="http://schemas.microsoft.com/office/drawing/2014/main" id="{5998FF4C-FFC9-4254-AA51-C9DDAA4883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46" y="2494"/>
                <a:ext cx="170" cy="112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77" name="Line 864">
                <a:extLst>
                  <a:ext uri="{FF2B5EF4-FFF2-40B4-BE49-F238E27FC236}">
                    <a16:creationId xmlns:a16="http://schemas.microsoft.com/office/drawing/2014/main" id="{A00B7646-6F38-4ABE-AE80-6821C43269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76" y="2521"/>
                <a:ext cx="96" cy="154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78" name="Line 865">
                <a:extLst>
                  <a:ext uri="{FF2B5EF4-FFF2-40B4-BE49-F238E27FC236}">
                    <a16:creationId xmlns:a16="http://schemas.microsoft.com/office/drawing/2014/main" id="{43D40D88-687E-436F-B53D-1C451E668B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16" y="2606"/>
                <a:ext cx="28" cy="117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79" name="Line 866">
                <a:extLst>
                  <a:ext uri="{FF2B5EF4-FFF2-40B4-BE49-F238E27FC236}">
                    <a16:creationId xmlns:a16="http://schemas.microsoft.com/office/drawing/2014/main" id="{CA3C2490-8A9B-44C8-B83D-85F15C13FE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16" y="2733"/>
                <a:ext cx="23" cy="1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80" name="Line 867">
                <a:extLst>
                  <a:ext uri="{FF2B5EF4-FFF2-40B4-BE49-F238E27FC236}">
                    <a16:creationId xmlns:a16="http://schemas.microsoft.com/office/drawing/2014/main" id="{F927F00B-A48F-4524-B0C4-01A6C05562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75" y="2819"/>
                <a:ext cx="34" cy="122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81" name="Line 868">
                <a:extLst>
                  <a:ext uri="{FF2B5EF4-FFF2-40B4-BE49-F238E27FC236}">
                    <a16:creationId xmlns:a16="http://schemas.microsoft.com/office/drawing/2014/main" id="{F022E6B8-9D17-4539-9CA1-066E3402BA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13" y="2941"/>
                <a:ext cx="62" cy="48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82" name="Line 869">
                <a:extLst>
                  <a:ext uri="{FF2B5EF4-FFF2-40B4-BE49-F238E27FC236}">
                    <a16:creationId xmlns:a16="http://schemas.microsoft.com/office/drawing/2014/main" id="{15D705FA-AB8C-4970-82F4-B9BF4C51D0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39" y="2749"/>
                <a:ext cx="12" cy="160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83" name="Line 870">
                <a:extLst>
                  <a:ext uri="{FF2B5EF4-FFF2-40B4-BE49-F238E27FC236}">
                    <a16:creationId xmlns:a16="http://schemas.microsoft.com/office/drawing/2014/main" id="{108B38AE-E79B-4DA1-BAF1-D48ADA4341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1" y="2749"/>
                <a:ext cx="158" cy="70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84" name="Line 871">
                <a:extLst>
                  <a:ext uri="{FF2B5EF4-FFF2-40B4-BE49-F238E27FC236}">
                    <a16:creationId xmlns:a16="http://schemas.microsoft.com/office/drawing/2014/main" id="{AC28AE2D-52E8-4B2A-8801-721DF574EB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239" y="2909"/>
                <a:ext cx="74" cy="80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85" name="Line 872">
                <a:extLst>
                  <a:ext uri="{FF2B5EF4-FFF2-40B4-BE49-F238E27FC236}">
                    <a16:creationId xmlns:a16="http://schemas.microsoft.com/office/drawing/2014/main" id="{2C5ADC9B-6F5C-4704-B9A5-4C105D0D91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65" y="3770"/>
                <a:ext cx="136" cy="143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86" name="Line 873">
                <a:extLst>
                  <a:ext uri="{FF2B5EF4-FFF2-40B4-BE49-F238E27FC236}">
                    <a16:creationId xmlns:a16="http://schemas.microsoft.com/office/drawing/2014/main" id="{E16124B6-9FC6-4872-8953-33A6E1D012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01" y="3754"/>
                <a:ext cx="221" cy="16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87" name="Line 874">
                <a:extLst>
                  <a:ext uri="{FF2B5EF4-FFF2-40B4-BE49-F238E27FC236}">
                    <a16:creationId xmlns:a16="http://schemas.microsoft.com/office/drawing/2014/main" id="{FCB1A7D3-3C52-4ED1-9BA6-F6C3EBD494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2" y="3754"/>
                <a:ext cx="6" cy="5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88" name="Line 875">
                <a:extLst>
                  <a:ext uri="{FF2B5EF4-FFF2-40B4-BE49-F238E27FC236}">
                    <a16:creationId xmlns:a16="http://schemas.microsoft.com/office/drawing/2014/main" id="{8A253E1A-9C1E-4B2B-A7DE-BE61FC2FE3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65" y="3881"/>
                <a:ext cx="352" cy="32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89" name="Line 876">
                <a:extLst>
                  <a:ext uri="{FF2B5EF4-FFF2-40B4-BE49-F238E27FC236}">
                    <a16:creationId xmlns:a16="http://schemas.microsoft.com/office/drawing/2014/main" id="{A083E0A7-9475-4DFD-BA6B-C156538D4F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17" y="3759"/>
                <a:ext cx="11" cy="122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90" name="Line 877">
                <a:extLst>
                  <a:ext uri="{FF2B5EF4-FFF2-40B4-BE49-F238E27FC236}">
                    <a16:creationId xmlns:a16="http://schemas.microsoft.com/office/drawing/2014/main" id="{9459CE76-0892-4E78-9042-82C458E7FE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14" y="2218"/>
                <a:ext cx="34" cy="27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91" name="Line 878">
                <a:extLst>
                  <a:ext uri="{FF2B5EF4-FFF2-40B4-BE49-F238E27FC236}">
                    <a16:creationId xmlns:a16="http://schemas.microsoft.com/office/drawing/2014/main" id="{CDE5BCCA-9491-4E94-86A4-B32A7BEEA8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48" y="2175"/>
                <a:ext cx="102" cy="107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92" name="Line 879">
                <a:extLst>
                  <a:ext uri="{FF2B5EF4-FFF2-40B4-BE49-F238E27FC236}">
                    <a16:creationId xmlns:a16="http://schemas.microsoft.com/office/drawing/2014/main" id="{012F3CFA-09F0-4DA1-BC79-17DABFC9AF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70" y="2245"/>
                <a:ext cx="244" cy="79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93" name="Line 880">
                <a:extLst>
                  <a:ext uri="{FF2B5EF4-FFF2-40B4-BE49-F238E27FC236}">
                    <a16:creationId xmlns:a16="http://schemas.microsoft.com/office/drawing/2014/main" id="{9B8AAF06-BC42-4C01-9ED8-CE0BE77594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50" y="2175"/>
                <a:ext cx="198" cy="43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94" name="Line 881">
                <a:extLst>
                  <a:ext uri="{FF2B5EF4-FFF2-40B4-BE49-F238E27FC236}">
                    <a16:creationId xmlns:a16="http://schemas.microsoft.com/office/drawing/2014/main" id="{111B0743-34E2-47B3-8787-D01AFB6F68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48" y="2282"/>
                <a:ext cx="22" cy="42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95" name="Line 882">
                <a:extLst>
                  <a:ext uri="{FF2B5EF4-FFF2-40B4-BE49-F238E27FC236}">
                    <a16:creationId xmlns:a16="http://schemas.microsoft.com/office/drawing/2014/main" id="{3A5E4047-224D-4AD0-A6B9-E559636C01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96" y="3074"/>
                <a:ext cx="56" cy="132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96" name="Line 883">
                <a:extLst>
                  <a:ext uri="{FF2B5EF4-FFF2-40B4-BE49-F238E27FC236}">
                    <a16:creationId xmlns:a16="http://schemas.microsoft.com/office/drawing/2014/main" id="{5B49FEF4-8DA1-4A59-AD4C-B91E68ACD8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07" y="2771"/>
                <a:ext cx="641" cy="207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97" name="Line 884">
                <a:extLst>
                  <a:ext uri="{FF2B5EF4-FFF2-40B4-BE49-F238E27FC236}">
                    <a16:creationId xmlns:a16="http://schemas.microsoft.com/office/drawing/2014/main" id="{523E5B4E-AE2F-4D68-929E-50AB2D698F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452" y="3206"/>
                <a:ext cx="74" cy="27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98" name="Line 885">
                <a:extLst>
                  <a:ext uri="{FF2B5EF4-FFF2-40B4-BE49-F238E27FC236}">
                    <a16:creationId xmlns:a16="http://schemas.microsoft.com/office/drawing/2014/main" id="{9E1AB175-D9AF-4A61-BB94-C70CC1FF41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96" y="2978"/>
                <a:ext cx="11" cy="96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99" name="Line 886">
                <a:extLst>
                  <a:ext uri="{FF2B5EF4-FFF2-40B4-BE49-F238E27FC236}">
                    <a16:creationId xmlns:a16="http://schemas.microsoft.com/office/drawing/2014/main" id="{1EC11E53-ED4A-43B0-8DBB-9FBE042811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26" y="3005"/>
                <a:ext cx="805" cy="228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00" name="Line 887">
                <a:extLst>
                  <a:ext uri="{FF2B5EF4-FFF2-40B4-BE49-F238E27FC236}">
                    <a16:creationId xmlns:a16="http://schemas.microsoft.com/office/drawing/2014/main" id="{24409993-5351-48EC-B6AA-B4A1A62AEC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10" y="1920"/>
                <a:ext cx="91" cy="176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01" name="Line 888">
                <a:extLst>
                  <a:ext uri="{FF2B5EF4-FFF2-40B4-BE49-F238E27FC236}">
                    <a16:creationId xmlns:a16="http://schemas.microsoft.com/office/drawing/2014/main" id="{D2435318-91FF-4392-8BB7-07CB298D6D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59" y="2096"/>
                <a:ext cx="51" cy="10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02" name="Line 889">
                <a:extLst>
                  <a:ext uri="{FF2B5EF4-FFF2-40B4-BE49-F238E27FC236}">
                    <a16:creationId xmlns:a16="http://schemas.microsoft.com/office/drawing/2014/main" id="{BBFCB072-AEB7-4686-B9AA-60686316F0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55" y="1729"/>
                <a:ext cx="108" cy="287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03" name="Line 890">
                <a:extLst>
                  <a:ext uri="{FF2B5EF4-FFF2-40B4-BE49-F238E27FC236}">
                    <a16:creationId xmlns:a16="http://schemas.microsoft.com/office/drawing/2014/main" id="{51EE2ED2-B81D-4E06-B3E9-D3BD898B0E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84" y="1857"/>
                <a:ext cx="17" cy="63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04" name="Line 891">
                <a:extLst>
                  <a:ext uri="{FF2B5EF4-FFF2-40B4-BE49-F238E27FC236}">
                    <a16:creationId xmlns:a16="http://schemas.microsoft.com/office/drawing/2014/main" id="{4BED87E6-8284-4266-B9E7-4693A172B6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55" y="1729"/>
                <a:ext cx="329" cy="128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05" name="Line 892">
                <a:extLst>
                  <a:ext uri="{FF2B5EF4-FFF2-40B4-BE49-F238E27FC236}">
                    <a16:creationId xmlns:a16="http://schemas.microsoft.com/office/drawing/2014/main" id="{56C1048E-FBD0-4405-A465-A9564E10EE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63" y="2016"/>
                <a:ext cx="96" cy="90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06" name="Line 893">
                <a:extLst>
                  <a:ext uri="{FF2B5EF4-FFF2-40B4-BE49-F238E27FC236}">
                    <a16:creationId xmlns:a16="http://schemas.microsoft.com/office/drawing/2014/main" id="{CC43455F-7D28-49C0-92AB-836B3EB090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09" y="3791"/>
                <a:ext cx="663" cy="19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07" name="Line 894">
                <a:extLst>
                  <a:ext uri="{FF2B5EF4-FFF2-40B4-BE49-F238E27FC236}">
                    <a16:creationId xmlns:a16="http://schemas.microsoft.com/office/drawing/2014/main" id="{78A910AF-D815-4955-B9E8-BD2FB90D10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45" y="3605"/>
                <a:ext cx="227" cy="377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08" name="Line 895">
                <a:extLst>
                  <a:ext uri="{FF2B5EF4-FFF2-40B4-BE49-F238E27FC236}">
                    <a16:creationId xmlns:a16="http://schemas.microsoft.com/office/drawing/2014/main" id="{B75251F7-3A13-473B-B94C-5C8235EEFA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71" y="3531"/>
                <a:ext cx="74" cy="74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09" name="Line 896">
                <a:extLst>
                  <a:ext uri="{FF2B5EF4-FFF2-40B4-BE49-F238E27FC236}">
                    <a16:creationId xmlns:a16="http://schemas.microsoft.com/office/drawing/2014/main" id="{E1330669-3E84-4A1B-886B-7F75D2CA96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09" y="3557"/>
                <a:ext cx="136" cy="229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10" name="Line 897">
                <a:extLst>
                  <a:ext uri="{FF2B5EF4-FFF2-40B4-BE49-F238E27FC236}">
                    <a16:creationId xmlns:a16="http://schemas.microsoft.com/office/drawing/2014/main" id="{2C8548AD-9587-4E75-A104-F0D572CD7E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5" y="3531"/>
                <a:ext cx="226" cy="26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11" name="Line 898">
                <a:extLst>
                  <a:ext uri="{FF2B5EF4-FFF2-40B4-BE49-F238E27FC236}">
                    <a16:creationId xmlns:a16="http://schemas.microsoft.com/office/drawing/2014/main" id="{D7BC6246-F5E7-4677-BBA0-906B3C23EE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41" y="2298"/>
                <a:ext cx="11" cy="19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12" name="Line 899">
                <a:extLst>
                  <a:ext uri="{FF2B5EF4-FFF2-40B4-BE49-F238E27FC236}">
                    <a16:creationId xmlns:a16="http://schemas.microsoft.com/office/drawing/2014/main" id="{261F693F-A171-48E7-9619-CCB2006F74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441" y="2489"/>
                <a:ext cx="448" cy="96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13" name="Line 900">
                <a:extLst>
                  <a:ext uri="{FF2B5EF4-FFF2-40B4-BE49-F238E27FC236}">
                    <a16:creationId xmlns:a16="http://schemas.microsoft.com/office/drawing/2014/main" id="{0773F726-B3BF-4BD6-A2C5-EB53421352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685" y="2122"/>
                <a:ext cx="96" cy="6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14" name="Line 901">
                <a:extLst>
                  <a:ext uri="{FF2B5EF4-FFF2-40B4-BE49-F238E27FC236}">
                    <a16:creationId xmlns:a16="http://schemas.microsoft.com/office/drawing/2014/main" id="{E4764AA4-F80F-402E-87CB-BCC5C6B1B3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948" y="1787"/>
                <a:ext cx="323" cy="128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15" name="Line 902">
                <a:extLst>
                  <a:ext uri="{FF2B5EF4-FFF2-40B4-BE49-F238E27FC236}">
                    <a16:creationId xmlns:a16="http://schemas.microsoft.com/office/drawing/2014/main" id="{32F678B5-929D-4FF2-AD88-7A59FA126D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24" y="1878"/>
                <a:ext cx="119" cy="37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16" name="Line 903">
                <a:extLst>
                  <a:ext uri="{FF2B5EF4-FFF2-40B4-BE49-F238E27FC236}">
                    <a16:creationId xmlns:a16="http://schemas.microsoft.com/office/drawing/2014/main" id="{C931943D-524B-49D3-9BA5-BDF0558340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282" y="1458"/>
                <a:ext cx="290" cy="37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17" name="Line 904">
                <a:extLst>
                  <a:ext uri="{FF2B5EF4-FFF2-40B4-BE49-F238E27FC236}">
                    <a16:creationId xmlns:a16="http://schemas.microsoft.com/office/drawing/2014/main" id="{C3E26A56-FC0D-4799-9BDA-2853293DB8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40" y="2606"/>
                <a:ext cx="108" cy="165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18" name="Line 905">
                <a:extLst>
                  <a:ext uri="{FF2B5EF4-FFF2-40B4-BE49-F238E27FC236}">
                    <a16:creationId xmlns:a16="http://schemas.microsoft.com/office/drawing/2014/main" id="{F53E7873-2780-4E93-89FA-F1C05B5F02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331" y="3005"/>
                <a:ext cx="607" cy="292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19" name="Line 906">
                <a:extLst>
                  <a:ext uri="{FF2B5EF4-FFF2-40B4-BE49-F238E27FC236}">
                    <a16:creationId xmlns:a16="http://schemas.microsoft.com/office/drawing/2014/main" id="{8859D8ED-5249-44D9-A9F4-6D45780560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048" y="2771"/>
                <a:ext cx="283" cy="234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20" name="Line 907">
                <a:extLst>
                  <a:ext uri="{FF2B5EF4-FFF2-40B4-BE49-F238E27FC236}">
                    <a16:creationId xmlns:a16="http://schemas.microsoft.com/office/drawing/2014/main" id="{7C1A8086-FBE3-446E-BDFC-A713839866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85" y="1686"/>
                <a:ext cx="165" cy="1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21" name="Line 908">
                <a:extLst>
                  <a:ext uri="{FF2B5EF4-FFF2-40B4-BE49-F238E27FC236}">
                    <a16:creationId xmlns:a16="http://schemas.microsoft.com/office/drawing/2014/main" id="{87F77549-9912-48D0-BC21-8A9B5BD068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496" y="1761"/>
                <a:ext cx="102" cy="37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22" name="Line 909">
                <a:extLst>
                  <a:ext uri="{FF2B5EF4-FFF2-40B4-BE49-F238E27FC236}">
                    <a16:creationId xmlns:a16="http://schemas.microsoft.com/office/drawing/2014/main" id="{9E782B52-9AE0-4752-9A98-DB6395EFAC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57" y="1442"/>
                <a:ext cx="51" cy="37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23" name="Line 910">
                <a:extLst>
                  <a:ext uri="{FF2B5EF4-FFF2-40B4-BE49-F238E27FC236}">
                    <a16:creationId xmlns:a16="http://schemas.microsoft.com/office/drawing/2014/main" id="{468699E6-98C8-4425-8088-3D848304EA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543" y="1878"/>
                <a:ext cx="363" cy="48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24" name="Line 911">
                <a:extLst>
                  <a:ext uri="{FF2B5EF4-FFF2-40B4-BE49-F238E27FC236}">
                    <a16:creationId xmlns:a16="http://schemas.microsoft.com/office/drawing/2014/main" id="{56CC34A2-CC0A-488A-9996-1892D7048F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43" y="1702"/>
                <a:ext cx="125" cy="176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25" name="Line 912">
                <a:extLst>
                  <a:ext uri="{FF2B5EF4-FFF2-40B4-BE49-F238E27FC236}">
                    <a16:creationId xmlns:a16="http://schemas.microsoft.com/office/drawing/2014/main" id="{79320ACE-522B-4E9D-B1BF-F1DFC1D7BF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2" y="1740"/>
                <a:ext cx="17" cy="69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26" name="Line 913">
                <a:extLst>
                  <a:ext uri="{FF2B5EF4-FFF2-40B4-BE49-F238E27FC236}">
                    <a16:creationId xmlns:a16="http://schemas.microsoft.com/office/drawing/2014/main" id="{19867C20-1312-462B-88CD-800BEAADF1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456" y="1437"/>
                <a:ext cx="119" cy="212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27" name="Line 914">
                <a:extLst>
                  <a:ext uri="{FF2B5EF4-FFF2-40B4-BE49-F238E27FC236}">
                    <a16:creationId xmlns:a16="http://schemas.microsoft.com/office/drawing/2014/main" id="{F7230350-92D6-4A43-8467-4A77127323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889" y="2585"/>
                <a:ext cx="51" cy="2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28" name="Line 915">
                <a:extLst>
                  <a:ext uri="{FF2B5EF4-FFF2-40B4-BE49-F238E27FC236}">
                    <a16:creationId xmlns:a16="http://schemas.microsoft.com/office/drawing/2014/main" id="{C6D93FBB-DBF8-4F11-93C0-3301E905D3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781" y="2128"/>
                <a:ext cx="108" cy="457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29" name="Line 916">
                <a:extLst>
                  <a:ext uri="{FF2B5EF4-FFF2-40B4-BE49-F238E27FC236}">
                    <a16:creationId xmlns:a16="http://schemas.microsoft.com/office/drawing/2014/main" id="{B5215A2B-C7B3-4C5F-8FCF-3A2103139E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81" y="1984"/>
                <a:ext cx="165" cy="144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30" name="Line 917">
                <a:extLst>
                  <a:ext uri="{FF2B5EF4-FFF2-40B4-BE49-F238E27FC236}">
                    <a16:creationId xmlns:a16="http://schemas.microsoft.com/office/drawing/2014/main" id="{78D0D26E-0937-4C0D-8F60-38A2A1EF78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7" y="2032"/>
                <a:ext cx="216" cy="90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31" name="Line 918">
                <a:extLst>
                  <a:ext uri="{FF2B5EF4-FFF2-40B4-BE49-F238E27FC236}">
                    <a16:creationId xmlns:a16="http://schemas.microsoft.com/office/drawing/2014/main" id="{E8801B14-4B62-4B7E-9F89-D941049A29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40" y="2133"/>
                <a:ext cx="363" cy="473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32" name="Line 919">
                <a:extLst>
                  <a:ext uri="{FF2B5EF4-FFF2-40B4-BE49-F238E27FC236}">
                    <a16:creationId xmlns:a16="http://schemas.microsoft.com/office/drawing/2014/main" id="{9F714FAD-7CC4-4D02-B75D-5E0294BAB5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246" y="1160"/>
                <a:ext cx="114" cy="64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33" name="Line 920">
                <a:extLst>
                  <a:ext uri="{FF2B5EF4-FFF2-40B4-BE49-F238E27FC236}">
                    <a16:creationId xmlns:a16="http://schemas.microsoft.com/office/drawing/2014/main" id="{CE27E35B-D06D-4612-834D-E5A47DB121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45" y="1139"/>
                <a:ext cx="272" cy="90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34" name="Line 921">
                <a:extLst>
                  <a:ext uri="{FF2B5EF4-FFF2-40B4-BE49-F238E27FC236}">
                    <a16:creationId xmlns:a16="http://schemas.microsoft.com/office/drawing/2014/main" id="{A77609A6-F1D7-4A3E-BCA2-616993EC55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271" y="1915"/>
                <a:ext cx="181" cy="383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35" name="Line 922">
                <a:extLst>
                  <a:ext uri="{FF2B5EF4-FFF2-40B4-BE49-F238E27FC236}">
                    <a16:creationId xmlns:a16="http://schemas.microsoft.com/office/drawing/2014/main" id="{6D8F26CE-2D46-4B92-87BE-AB2483A44B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52" y="2122"/>
                <a:ext cx="233" cy="176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36" name="Line 923">
                <a:extLst>
                  <a:ext uri="{FF2B5EF4-FFF2-40B4-BE49-F238E27FC236}">
                    <a16:creationId xmlns:a16="http://schemas.microsoft.com/office/drawing/2014/main" id="{85A4118B-BBF1-4278-A72A-20EE405185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4" y="1915"/>
                <a:ext cx="261" cy="207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37" name="Line 924">
                <a:extLst>
                  <a:ext uri="{FF2B5EF4-FFF2-40B4-BE49-F238E27FC236}">
                    <a16:creationId xmlns:a16="http://schemas.microsoft.com/office/drawing/2014/main" id="{03FDE6A0-ACCF-42FE-BDAD-805783D17F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1" y="1915"/>
                <a:ext cx="153" cy="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38" name="Line 925">
                <a:extLst>
                  <a:ext uri="{FF2B5EF4-FFF2-40B4-BE49-F238E27FC236}">
                    <a16:creationId xmlns:a16="http://schemas.microsoft.com/office/drawing/2014/main" id="{5FD9DD16-13DE-444C-97BE-1A32834055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50" y="1740"/>
                <a:ext cx="255" cy="47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39" name="Line 926">
                <a:extLst>
                  <a:ext uri="{FF2B5EF4-FFF2-40B4-BE49-F238E27FC236}">
                    <a16:creationId xmlns:a16="http://schemas.microsoft.com/office/drawing/2014/main" id="{FA40BD70-AE90-49DB-B531-61C3C820C2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50" y="1671"/>
                <a:ext cx="102" cy="15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40" name="Line 927">
                <a:extLst>
                  <a:ext uri="{FF2B5EF4-FFF2-40B4-BE49-F238E27FC236}">
                    <a16:creationId xmlns:a16="http://schemas.microsoft.com/office/drawing/2014/main" id="{116FC254-B9E4-4D1F-8A6E-6AA416B273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93" y="1686"/>
                <a:ext cx="57" cy="107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41" name="Line 928">
                <a:extLst>
                  <a:ext uri="{FF2B5EF4-FFF2-40B4-BE49-F238E27FC236}">
                    <a16:creationId xmlns:a16="http://schemas.microsoft.com/office/drawing/2014/main" id="{0CC1AD04-117A-426F-AF49-CF0218D620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598" y="1798"/>
                <a:ext cx="11" cy="1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42" name="Line 929">
                <a:extLst>
                  <a:ext uri="{FF2B5EF4-FFF2-40B4-BE49-F238E27FC236}">
                    <a16:creationId xmlns:a16="http://schemas.microsoft.com/office/drawing/2014/main" id="{2C301DD8-88DC-4A2F-9EBF-4337752F94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575" y="1649"/>
                <a:ext cx="23" cy="149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43" name="Line 930">
                <a:extLst>
                  <a:ext uri="{FF2B5EF4-FFF2-40B4-BE49-F238E27FC236}">
                    <a16:creationId xmlns:a16="http://schemas.microsoft.com/office/drawing/2014/main" id="{2447FC10-6262-471C-BF39-EBFDD0A861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75" y="1166"/>
                <a:ext cx="204" cy="483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44" name="Line 931">
                <a:extLst>
                  <a:ext uri="{FF2B5EF4-FFF2-40B4-BE49-F238E27FC236}">
                    <a16:creationId xmlns:a16="http://schemas.microsoft.com/office/drawing/2014/main" id="{9223E6AC-FD18-402A-8A1B-B23A1763FF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66" y="1091"/>
                <a:ext cx="187" cy="112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45" name="Line 932">
                <a:extLst>
                  <a:ext uri="{FF2B5EF4-FFF2-40B4-BE49-F238E27FC236}">
                    <a16:creationId xmlns:a16="http://schemas.microsoft.com/office/drawing/2014/main" id="{8996B410-24BF-44A2-A624-5CC4C49CBF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64" y="1203"/>
                <a:ext cx="317" cy="122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46" name="Line 933">
                <a:extLst>
                  <a:ext uri="{FF2B5EF4-FFF2-40B4-BE49-F238E27FC236}">
                    <a16:creationId xmlns:a16="http://schemas.microsoft.com/office/drawing/2014/main" id="{86F6005C-7D17-48FC-83AB-6ABDFABDB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89" y="1224"/>
                <a:ext cx="171" cy="197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47" name="Line 934">
                <a:extLst>
                  <a:ext uri="{FF2B5EF4-FFF2-40B4-BE49-F238E27FC236}">
                    <a16:creationId xmlns:a16="http://schemas.microsoft.com/office/drawing/2014/main" id="{A0892845-6529-44E2-A718-2C53B7F1D7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63" y="1437"/>
                <a:ext cx="193" cy="32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48" name="Line 935">
                <a:extLst>
                  <a:ext uri="{FF2B5EF4-FFF2-40B4-BE49-F238E27FC236}">
                    <a16:creationId xmlns:a16="http://schemas.microsoft.com/office/drawing/2014/main" id="{BCFD97D9-DF10-400D-B58A-2E9B6B2EDC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5" y="1229"/>
                <a:ext cx="11" cy="208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49" name="Line 936">
                <a:extLst>
                  <a:ext uri="{FF2B5EF4-FFF2-40B4-BE49-F238E27FC236}">
                    <a16:creationId xmlns:a16="http://schemas.microsoft.com/office/drawing/2014/main" id="{083BC839-9CB8-444A-BB1F-44BA610775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0" y="1224"/>
                <a:ext cx="85" cy="5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50" name="Line 937">
                <a:extLst>
                  <a:ext uri="{FF2B5EF4-FFF2-40B4-BE49-F238E27FC236}">
                    <a16:creationId xmlns:a16="http://schemas.microsoft.com/office/drawing/2014/main" id="{F3048A5B-4C34-4AFF-91E1-15D7E245A1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719" y="1022"/>
                <a:ext cx="34" cy="69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51" name="Line 938">
                <a:extLst>
                  <a:ext uri="{FF2B5EF4-FFF2-40B4-BE49-F238E27FC236}">
                    <a16:creationId xmlns:a16="http://schemas.microsoft.com/office/drawing/2014/main" id="{4B62716C-9F0A-41FE-A513-839D6E1605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753" y="1091"/>
                <a:ext cx="57" cy="64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52" name="Line 939">
                <a:extLst>
                  <a:ext uri="{FF2B5EF4-FFF2-40B4-BE49-F238E27FC236}">
                    <a16:creationId xmlns:a16="http://schemas.microsoft.com/office/drawing/2014/main" id="{AA6D48FC-D5CB-41CE-8C74-6D8174EF0B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460" y="1554"/>
                <a:ext cx="375" cy="27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53" name="Line 940">
                <a:extLst>
                  <a:ext uri="{FF2B5EF4-FFF2-40B4-BE49-F238E27FC236}">
                    <a16:creationId xmlns:a16="http://schemas.microsoft.com/office/drawing/2014/main" id="{454CE89D-7B2D-49E5-8D42-36EFA4D542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35" y="1787"/>
                <a:ext cx="113" cy="38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54" name="Line 941">
                <a:extLst>
                  <a:ext uri="{FF2B5EF4-FFF2-40B4-BE49-F238E27FC236}">
                    <a16:creationId xmlns:a16="http://schemas.microsoft.com/office/drawing/2014/main" id="{64C37195-988D-4222-BED3-E1D8DB8676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256" y="1341"/>
                <a:ext cx="204" cy="213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55" name="Line 942">
                <a:extLst>
                  <a:ext uri="{FF2B5EF4-FFF2-40B4-BE49-F238E27FC236}">
                    <a16:creationId xmlns:a16="http://schemas.microsoft.com/office/drawing/2014/main" id="{27A89F0B-DB48-45D9-AF5E-03B4D1F7E5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48" y="1458"/>
                <a:ext cx="249" cy="329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56" name="Line 943">
                <a:extLst>
                  <a:ext uri="{FF2B5EF4-FFF2-40B4-BE49-F238E27FC236}">
                    <a16:creationId xmlns:a16="http://schemas.microsoft.com/office/drawing/2014/main" id="{F955ECDF-AB1B-4DFD-A88C-56FF5FBE04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06" y="1926"/>
                <a:ext cx="40" cy="58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57" name="Line 944">
                <a:extLst>
                  <a:ext uri="{FF2B5EF4-FFF2-40B4-BE49-F238E27FC236}">
                    <a16:creationId xmlns:a16="http://schemas.microsoft.com/office/drawing/2014/main" id="{E780863F-5195-4DC4-80E1-0E274A6CD8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7" y="1787"/>
                <a:ext cx="63" cy="245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58" name="Line 945">
                <a:extLst>
                  <a:ext uri="{FF2B5EF4-FFF2-40B4-BE49-F238E27FC236}">
                    <a16:creationId xmlns:a16="http://schemas.microsoft.com/office/drawing/2014/main" id="{5E6DF17C-3B87-4C29-834B-7DE9C1BFE8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29" y="1793"/>
                <a:ext cx="164" cy="16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59" name="Line 946">
                <a:extLst>
                  <a:ext uri="{FF2B5EF4-FFF2-40B4-BE49-F238E27FC236}">
                    <a16:creationId xmlns:a16="http://schemas.microsoft.com/office/drawing/2014/main" id="{E7B5E963-EBBB-4052-9338-61E72FD556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06" y="1809"/>
                <a:ext cx="23" cy="117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60" name="Line 947">
                <a:extLst>
                  <a:ext uri="{FF2B5EF4-FFF2-40B4-BE49-F238E27FC236}">
                    <a16:creationId xmlns:a16="http://schemas.microsoft.com/office/drawing/2014/main" id="{28988772-4C7C-4CF0-9E90-6CA45B6B19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46" y="1984"/>
                <a:ext cx="141" cy="48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61" name="Line 948">
                <a:extLst>
                  <a:ext uri="{FF2B5EF4-FFF2-40B4-BE49-F238E27FC236}">
                    <a16:creationId xmlns:a16="http://schemas.microsoft.com/office/drawing/2014/main" id="{94911C49-4DC2-45FB-B326-13755CC31B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93" y="1787"/>
                <a:ext cx="57" cy="6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62" name="Line 949">
                <a:extLst>
                  <a:ext uri="{FF2B5EF4-FFF2-40B4-BE49-F238E27FC236}">
                    <a16:creationId xmlns:a16="http://schemas.microsoft.com/office/drawing/2014/main" id="{5D3E02E7-42B0-4188-BB34-937D18188F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13" y="1617"/>
                <a:ext cx="125" cy="202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63" name="Line 950">
                <a:extLst>
                  <a:ext uri="{FF2B5EF4-FFF2-40B4-BE49-F238E27FC236}">
                    <a16:creationId xmlns:a16="http://schemas.microsoft.com/office/drawing/2014/main" id="{A388F36B-E006-48B1-BE88-62316B07CD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03" y="1809"/>
                <a:ext cx="306" cy="313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64" name="Line 951">
                <a:extLst>
                  <a:ext uri="{FF2B5EF4-FFF2-40B4-BE49-F238E27FC236}">
                    <a16:creationId xmlns:a16="http://schemas.microsoft.com/office/drawing/2014/main" id="{D15C8EE8-214E-4F5A-9A8E-6BBB97120C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303" y="2133"/>
                <a:ext cx="635" cy="436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65" name="Line 952">
                <a:extLst>
                  <a:ext uri="{FF2B5EF4-FFF2-40B4-BE49-F238E27FC236}">
                    <a16:creationId xmlns:a16="http://schemas.microsoft.com/office/drawing/2014/main" id="{6E44D398-DB9E-42A2-9A57-54A0B37D23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03" y="2122"/>
                <a:ext cx="1" cy="1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66" name="Line 953">
                <a:extLst>
                  <a:ext uri="{FF2B5EF4-FFF2-40B4-BE49-F238E27FC236}">
                    <a16:creationId xmlns:a16="http://schemas.microsoft.com/office/drawing/2014/main" id="{3822DD59-68CA-4AAA-B349-50AFFA34EC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09" y="1809"/>
                <a:ext cx="204" cy="10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67" name="Line 954">
                <a:extLst>
                  <a:ext uri="{FF2B5EF4-FFF2-40B4-BE49-F238E27FC236}">
                    <a16:creationId xmlns:a16="http://schemas.microsoft.com/office/drawing/2014/main" id="{40EAF9D4-54A6-4BBD-B449-9F80823DF5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13" y="1819"/>
                <a:ext cx="125" cy="80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68" name="Line 955">
                <a:extLst>
                  <a:ext uri="{FF2B5EF4-FFF2-40B4-BE49-F238E27FC236}">
                    <a16:creationId xmlns:a16="http://schemas.microsoft.com/office/drawing/2014/main" id="{6D906C05-274A-49B4-B28C-77B811329B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5" y="1490"/>
                <a:ext cx="102" cy="207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69" name="Line 956">
                <a:extLst>
                  <a:ext uri="{FF2B5EF4-FFF2-40B4-BE49-F238E27FC236}">
                    <a16:creationId xmlns:a16="http://schemas.microsoft.com/office/drawing/2014/main" id="{8DCA531A-04E2-4AE7-876E-BD6A93CEBF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12" y="1697"/>
                <a:ext cx="73" cy="43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70" name="Line 957">
                <a:extLst>
                  <a:ext uri="{FF2B5EF4-FFF2-40B4-BE49-F238E27FC236}">
                    <a16:creationId xmlns:a16="http://schemas.microsoft.com/office/drawing/2014/main" id="{EA4B2CD2-9665-4F92-824F-C3DE78F4A0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61" y="1463"/>
                <a:ext cx="147" cy="154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71" name="Oval 770">
                <a:extLst>
                  <a:ext uri="{FF2B5EF4-FFF2-40B4-BE49-F238E27FC236}">
                    <a16:creationId xmlns:a16="http://schemas.microsoft.com/office/drawing/2014/main" id="{457658DB-BE1C-4771-8BD9-046349FB9A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6" y="1734"/>
                <a:ext cx="17" cy="1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72" name="Line 959">
                <a:extLst>
                  <a:ext uri="{FF2B5EF4-FFF2-40B4-BE49-F238E27FC236}">
                    <a16:creationId xmlns:a16="http://schemas.microsoft.com/office/drawing/2014/main" id="{38258520-C05E-4B9F-978C-6003DDA58A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572" y="1495"/>
                <a:ext cx="96" cy="207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73" name="Line 960">
                <a:extLst>
                  <a:ext uri="{FF2B5EF4-FFF2-40B4-BE49-F238E27FC236}">
                    <a16:creationId xmlns:a16="http://schemas.microsoft.com/office/drawing/2014/main" id="{E87F888B-06BA-44F7-997D-8D6AC80768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72" y="1479"/>
                <a:ext cx="85" cy="16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74" name="Line 961">
                <a:extLst>
                  <a:ext uri="{FF2B5EF4-FFF2-40B4-BE49-F238E27FC236}">
                    <a16:creationId xmlns:a16="http://schemas.microsoft.com/office/drawing/2014/main" id="{732ED425-88F4-416F-8349-966389011D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57" y="1479"/>
                <a:ext cx="204" cy="138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75" name="Line 962">
                <a:extLst>
                  <a:ext uri="{FF2B5EF4-FFF2-40B4-BE49-F238E27FC236}">
                    <a16:creationId xmlns:a16="http://schemas.microsoft.com/office/drawing/2014/main" id="{0E90F941-1B67-4972-902E-986C06B79B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668" y="1702"/>
                <a:ext cx="244" cy="38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76" name="Line 963">
                <a:extLst>
                  <a:ext uri="{FF2B5EF4-FFF2-40B4-BE49-F238E27FC236}">
                    <a16:creationId xmlns:a16="http://schemas.microsoft.com/office/drawing/2014/main" id="{F29CA1A3-6DA8-402E-AF5E-8850B29F82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61" y="1617"/>
                <a:ext cx="51" cy="123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77" name="Line 964">
                <a:extLst>
                  <a:ext uri="{FF2B5EF4-FFF2-40B4-BE49-F238E27FC236}">
                    <a16:creationId xmlns:a16="http://schemas.microsoft.com/office/drawing/2014/main" id="{7A796634-1A10-4E7B-BF45-3F2BED077B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560" y="826"/>
                <a:ext cx="159" cy="196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78" name="Line 965">
                <a:extLst>
                  <a:ext uri="{FF2B5EF4-FFF2-40B4-BE49-F238E27FC236}">
                    <a16:creationId xmlns:a16="http://schemas.microsoft.com/office/drawing/2014/main" id="{B6CEF7FE-060C-4336-B8F7-22C9565899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19" y="964"/>
                <a:ext cx="351" cy="58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79" name="Line 966">
                <a:extLst>
                  <a:ext uri="{FF2B5EF4-FFF2-40B4-BE49-F238E27FC236}">
                    <a16:creationId xmlns:a16="http://schemas.microsoft.com/office/drawing/2014/main" id="{15051E16-F295-4903-B3C3-734BAE0E1D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08" y="1203"/>
                <a:ext cx="73" cy="239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80" name="Line 967">
                <a:extLst>
                  <a:ext uri="{FF2B5EF4-FFF2-40B4-BE49-F238E27FC236}">
                    <a16:creationId xmlns:a16="http://schemas.microsoft.com/office/drawing/2014/main" id="{21FB9443-E32C-42D4-8370-E90042F9D2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8" y="1426"/>
                <a:ext cx="255" cy="16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81" name="Line 968">
                <a:extLst>
                  <a:ext uri="{FF2B5EF4-FFF2-40B4-BE49-F238E27FC236}">
                    <a16:creationId xmlns:a16="http://schemas.microsoft.com/office/drawing/2014/main" id="{92130DB6-891F-4C26-A9F8-EFFC7BB8B1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81" y="1155"/>
                <a:ext cx="29" cy="48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82" name="Line 969">
                <a:extLst>
                  <a:ext uri="{FF2B5EF4-FFF2-40B4-BE49-F238E27FC236}">
                    <a16:creationId xmlns:a16="http://schemas.microsoft.com/office/drawing/2014/main" id="{1E6C48BE-BA9C-4A29-B4B9-05CB164F30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10" y="1155"/>
                <a:ext cx="119" cy="27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83" name="Line 970">
                <a:extLst>
                  <a:ext uri="{FF2B5EF4-FFF2-40B4-BE49-F238E27FC236}">
                    <a16:creationId xmlns:a16="http://schemas.microsoft.com/office/drawing/2014/main" id="{857E26FC-97FF-4CFA-82B0-807A1FFE94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405" y="1740"/>
                <a:ext cx="91" cy="2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84" name="Line 971">
                <a:extLst>
                  <a:ext uri="{FF2B5EF4-FFF2-40B4-BE49-F238E27FC236}">
                    <a16:creationId xmlns:a16="http://schemas.microsoft.com/office/drawing/2014/main" id="{21EAEA5A-CB27-47C3-ACE6-A1A3F89C87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099" y="1490"/>
                <a:ext cx="153" cy="18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85" name="Line 972">
                <a:extLst>
                  <a:ext uri="{FF2B5EF4-FFF2-40B4-BE49-F238E27FC236}">
                    <a16:creationId xmlns:a16="http://schemas.microsoft.com/office/drawing/2014/main" id="{D5E88D90-FF7C-45F3-B86E-5D0F3865CA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63" y="1469"/>
                <a:ext cx="233" cy="292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86" name="Line 973">
                <a:extLst>
                  <a:ext uri="{FF2B5EF4-FFF2-40B4-BE49-F238E27FC236}">
                    <a16:creationId xmlns:a16="http://schemas.microsoft.com/office/drawing/2014/main" id="{7F2E09D9-B0CA-48AF-B303-6EF46D72B3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252" y="1671"/>
                <a:ext cx="153" cy="69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87" name="Line 974">
                <a:extLst>
                  <a:ext uri="{FF2B5EF4-FFF2-40B4-BE49-F238E27FC236}">
                    <a16:creationId xmlns:a16="http://schemas.microsoft.com/office/drawing/2014/main" id="{21888FF4-3D65-4BD0-A3D6-146852B9ED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8" y="1442"/>
                <a:ext cx="85" cy="27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88" name="Line 975">
                <a:extLst>
                  <a:ext uri="{FF2B5EF4-FFF2-40B4-BE49-F238E27FC236}">
                    <a16:creationId xmlns:a16="http://schemas.microsoft.com/office/drawing/2014/main" id="{56D3506F-B66C-4D9F-A6C5-E94C22F971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802" y="1166"/>
                <a:ext cx="136" cy="239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89" name="Line 976">
                <a:extLst>
                  <a:ext uri="{FF2B5EF4-FFF2-40B4-BE49-F238E27FC236}">
                    <a16:creationId xmlns:a16="http://schemas.microsoft.com/office/drawing/2014/main" id="{AA5D2D3F-E201-407F-A653-A369FCF95E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73" y="937"/>
                <a:ext cx="1247" cy="35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90" name="Line 977">
                <a:extLst>
                  <a:ext uri="{FF2B5EF4-FFF2-40B4-BE49-F238E27FC236}">
                    <a16:creationId xmlns:a16="http://schemas.microsoft.com/office/drawing/2014/main" id="{AA60CFA4-F1CB-4BD7-AE62-8D02CB7D10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09" y="810"/>
                <a:ext cx="164" cy="127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91" name="Line 978">
                <a:extLst>
                  <a:ext uri="{FF2B5EF4-FFF2-40B4-BE49-F238E27FC236}">
                    <a16:creationId xmlns:a16="http://schemas.microsoft.com/office/drawing/2014/main" id="{44931DEF-85E2-43C5-A2EB-C23A436AAD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8" y="895"/>
                <a:ext cx="488" cy="308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92" name="Line 979">
                <a:extLst>
                  <a:ext uri="{FF2B5EF4-FFF2-40B4-BE49-F238E27FC236}">
                    <a16:creationId xmlns:a16="http://schemas.microsoft.com/office/drawing/2014/main" id="{E1E63EE1-CDB2-43B7-B02F-58D9D3EE61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97" y="1458"/>
                <a:ext cx="85" cy="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93" name="Line 980">
                <a:extLst>
                  <a:ext uri="{FF2B5EF4-FFF2-40B4-BE49-F238E27FC236}">
                    <a16:creationId xmlns:a16="http://schemas.microsoft.com/office/drawing/2014/main" id="{0E504CAC-1EBA-415C-9680-CE5FD3D70E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82" y="1325"/>
                <a:ext cx="182" cy="133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94" name="Line 981">
                <a:extLst>
                  <a:ext uri="{FF2B5EF4-FFF2-40B4-BE49-F238E27FC236}">
                    <a16:creationId xmlns:a16="http://schemas.microsoft.com/office/drawing/2014/main" id="{3A89D6DF-979E-44A5-A90E-E3EDACABD5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64" y="1203"/>
                <a:ext cx="102" cy="122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95" name="Line 982">
                <a:extLst>
                  <a:ext uri="{FF2B5EF4-FFF2-40B4-BE49-F238E27FC236}">
                    <a16:creationId xmlns:a16="http://schemas.microsoft.com/office/drawing/2014/main" id="{C11AEBE5-6456-401F-92F5-67961C1425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056" y="958"/>
                <a:ext cx="141" cy="500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96" name="Line 983">
                <a:extLst>
                  <a:ext uri="{FF2B5EF4-FFF2-40B4-BE49-F238E27FC236}">
                    <a16:creationId xmlns:a16="http://schemas.microsoft.com/office/drawing/2014/main" id="{AB7EF10A-01D0-4F88-9092-F624DAD3A6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717" y="1139"/>
                <a:ext cx="62" cy="27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97" name="Line 984">
                <a:extLst>
                  <a:ext uri="{FF2B5EF4-FFF2-40B4-BE49-F238E27FC236}">
                    <a16:creationId xmlns:a16="http://schemas.microsoft.com/office/drawing/2014/main" id="{5A8D71D0-E689-4F56-97C5-5E31A7468E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581" y="826"/>
                <a:ext cx="136" cy="313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98" name="Line 985">
                <a:extLst>
                  <a:ext uri="{FF2B5EF4-FFF2-40B4-BE49-F238E27FC236}">
                    <a16:creationId xmlns:a16="http://schemas.microsoft.com/office/drawing/2014/main" id="{0A6A353E-F4B8-43BC-A8EB-6A210748AC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79" y="1166"/>
                <a:ext cx="23" cy="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99" name="Line 986">
                <a:extLst>
                  <a:ext uri="{FF2B5EF4-FFF2-40B4-BE49-F238E27FC236}">
                    <a16:creationId xmlns:a16="http://schemas.microsoft.com/office/drawing/2014/main" id="{CAB60350-2640-42D5-8DF6-5469ACC839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2" y="1128"/>
                <a:ext cx="136" cy="38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00" name="Line 987">
                <a:extLst>
                  <a:ext uri="{FF2B5EF4-FFF2-40B4-BE49-F238E27FC236}">
                    <a16:creationId xmlns:a16="http://schemas.microsoft.com/office/drawing/2014/main" id="{E8810E8C-0521-4C9E-9B95-F89397F189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120" y="1288"/>
                <a:ext cx="136" cy="53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01" name="Line 988">
                <a:extLst>
                  <a:ext uri="{FF2B5EF4-FFF2-40B4-BE49-F238E27FC236}">
                    <a16:creationId xmlns:a16="http://schemas.microsoft.com/office/drawing/2014/main" id="{48D4E04B-22D0-4D1C-9684-C31192278A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078" y="810"/>
                <a:ext cx="23" cy="85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02" name="Line 989">
                <a:extLst>
                  <a:ext uri="{FF2B5EF4-FFF2-40B4-BE49-F238E27FC236}">
                    <a16:creationId xmlns:a16="http://schemas.microsoft.com/office/drawing/2014/main" id="{543CC8D7-E4B0-4C7E-902D-5987871E53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56" y="958"/>
                <a:ext cx="800" cy="383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03" name="Line 990">
                <a:extLst>
                  <a:ext uri="{FF2B5EF4-FFF2-40B4-BE49-F238E27FC236}">
                    <a16:creationId xmlns:a16="http://schemas.microsoft.com/office/drawing/2014/main" id="{7BBA5257-EB93-471C-BBD4-8998CFE494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20" y="810"/>
                <a:ext cx="544" cy="478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04" name="Line 991">
                <a:extLst>
                  <a:ext uri="{FF2B5EF4-FFF2-40B4-BE49-F238E27FC236}">
                    <a16:creationId xmlns:a16="http://schemas.microsoft.com/office/drawing/2014/main" id="{691B81E6-5290-4DA3-A5A5-CC0E318D61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056" y="895"/>
                <a:ext cx="22" cy="63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05" name="Line 992">
                <a:extLst>
                  <a:ext uri="{FF2B5EF4-FFF2-40B4-BE49-F238E27FC236}">
                    <a16:creationId xmlns:a16="http://schemas.microsoft.com/office/drawing/2014/main" id="{EE168FBC-48CD-42C0-8C5A-8E3239052E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08" y="1160"/>
                <a:ext cx="238" cy="48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06" name="Line 993">
                <a:extLst>
                  <a:ext uri="{FF2B5EF4-FFF2-40B4-BE49-F238E27FC236}">
                    <a16:creationId xmlns:a16="http://schemas.microsoft.com/office/drawing/2014/main" id="{06CCDEEF-4DCC-461C-88D7-ABCDDBB563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12" y="958"/>
                <a:ext cx="34" cy="202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07" name="Line 994">
                <a:extLst>
                  <a:ext uri="{FF2B5EF4-FFF2-40B4-BE49-F238E27FC236}">
                    <a16:creationId xmlns:a16="http://schemas.microsoft.com/office/drawing/2014/main" id="{9F10DF09-2706-4F3D-927B-11D878BD69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29" y="964"/>
                <a:ext cx="141" cy="218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08" name="Line 995">
                <a:extLst>
                  <a:ext uri="{FF2B5EF4-FFF2-40B4-BE49-F238E27FC236}">
                    <a16:creationId xmlns:a16="http://schemas.microsoft.com/office/drawing/2014/main" id="{F314C9C2-8832-4FB1-B8F9-0AEA25840C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70" y="921"/>
                <a:ext cx="68" cy="43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09" name="Line 996">
                <a:extLst>
                  <a:ext uri="{FF2B5EF4-FFF2-40B4-BE49-F238E27FC236}">
                    <a16:creationId xmlns:a16="http://schemas.microsoft.com/office/drawing/2014/main" id="{86AE3B08-F5A4-4DC8-B827-02469E61F6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29" y="1182"/>
                <a:ext cx="51" cy="26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10" name="Line 997">
                <a:extLst>
                  <a:ext uri="{FF2B5EF4-FFF2-40B4-BE49-F238E27FC236}">
                    <a16:creationId xmlns:a16="http://schemas.microsoft.com/office/drawing/2014/main" id="{3A630A96-A6AF-4014-A8AF-76CFF68C35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12" y="826"/>
                <a:ext cx="369" cy="132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11" name="Line 998">
                <a:extLst>
                  <a:ext uri="{FF2B5EF4-FFF2-40B4-BE49-F238E27FC236}">
                    <a16:creationId xmlns:a16="http://schemas.microsoft.com/office/drawing/2014/main" id="{F7E78BCA-1410-40E2-9118-D248901730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065" y="810"/>
                <a:ext cx="73" cy="11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12" name="Line 999">
                <a:extLst>
                  <a:ext uri="{FF2B5EF4-FFF2-40B4-BE49-F238E27FC236}">
                    <a16:creationId xmlns:a16="http://schemas.microsoft.com/office/drawing/2014/main" id="{5E5755B4-8911-419D-BE2F-8A71EE4596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581" y="810"/>
                <a:ext cx="5" cy="16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13" name="Line 1000">
                <a:extLst>
                  <a:ext uri="{FF2B5EF4-FFF2-40B4-BE49-F238E27FC236}">
                    <a16:creationId xmlns:a16="http://schemas.microsoft.com/office/drawing/2014/main" id="{04BAAA95-D29B-4310-B7E9-D705C763BB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138" y="921"/>
                <a:ext cx="74" cy="37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14" name="Line 1001">
                <a:extLst>
                  <a:ext uri="{FF2B5EF4-FFF2-40B4-BE49-F238E27FC236}">
                    <a16:creationId xmlns:a16="http://schemas.microsoft.com/office/drawing/2014/main" id="{4CF1388F-B82F-4019-B55C-332CF29B8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521" y="810"/>
                <a:ext cx="39" cy="16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15" name="Line 1002">
                <a:extLst>
                  <a:ext uri="{FF2B5EF4-FFF2-40B4-BE49-F238E27FC236}">
                    <a16:creationId xmlns:a16="http://schemas.microsoft.com/office/drawing/2014/main" id="{3EEAB3B2-47DA-4D44-8C10-CFCE67AB7D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60" y="810"/>
                <a:ext cx="329" cy="16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16" name="Line 1003">
                <a:extLst>
                  <a:ext uri="{FF2B5EF4-FFF2-40B4-BE49-F238E27FC236}">
                    <a16:creationId xmlns:a16="http://schemas.microsoft.com/office/drawing/2014/main" id="{30DF2946-F5FC-4E24-BDB4-B4DF0B8CB8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7" y="1490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17" name="Line 1004">
                <a:extLst>
                  <a:ext uri="{FF2B5EF4-FFF2-40B4-BE49-F238E27FC236}">
                    <a16:creationId xmlns:a16="http://schemas.microsoft.com/office/drawing/2014/main" id="{BD0B8009-F72B-4FC2-81E7-0AF6A18DE4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8" y="1208"/>
                <a:ext cx="181" cy="213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18" name="Line 1005">
                <a:extLst>
                  <a:ext uri="{FF2B5EF4-FFF2-40B4-BE49-F238E27FC236}">
                    <a16:creationId xmlns:a16="http://schemas.microsoft.com/office/drawing/2014/main" id="{DB94611B-3CA0-4B3C-89C2-B078A65DA8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63" y="1426"/>
                <a:ext cx="45" cy="37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19" name="Line 1006">
                <a:extLst>
                  <a:ext uri="{FF2B5EF4-FFF2-40B4-BE49-F238E27FC236}">
                    <a16:creationId xmlns:a16="http://schemas.microsoft.com/office/drawing/2014/main" id="{6D97A158-2C51-4430-BA93-6319A51DE0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78" y="1421"/>
                <a:ext cx="11" cy="2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20" name="Line 1007">
                <a:extLst>
                  <a:ext uri="{FF2B5EF4-FFF2-40B4-BE49-F238E27FC236}">
                    <a16:creationId xmlns:a16="http://schemas.microsoft.com/office/drawing/2014/main" id="{28B81934-AB02-4CE5-9A45-E10CD952B2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008" y="1463"/>
                <a:ext cx="79" cy="27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21" name="Line 1008">
                <a:extLst>
                  <a:ext uri="{FF2B5EF4-FFF2-40B4-BE49-F238E27FC236}">
                    <a16:creationId xmlns:a16="http://schemas.microsoft.com/office/drawing/2014/main" id="{223D2091-2B6B-41FD-A47A-BD40CF0D15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63" y="1208"/>
                <a:ext cx="17" cy="218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22" name="Line 1009">
                <a:extLst>
                  <a:ext uri="{FF2B5EF4-FFF2-40B4-BE49-F238E27FC236}">
                    <a16:creationId xmlns:a16="http://schemas.microsoft.com/office/drawing/2014/main" id="{DDD10B58-2699-412D-82FA-DBFEA3BA00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99" y="1442"/>
                <a:ext cx="79" cy="48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23" name="Line 1010">
                <a:extLst>
                  <a:ext uri="{FF2B5EF4-FFF2-40B4-BE49-F238E27FC236}">
                    <a16:creationId xmlns:a16="http://schemas.microsoft.com/office/drawing/2014/main" id="{5DFFFA5A-44C6-4493-9670-E0915BA7ED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80" y="1208"/>
                <a:ext cx="28" cy="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24" name="Oval 823">
                <a:extLst>
                  <a:ext uri="{FF2B5EF4-FFF2-40B4-BE49-F238E27FC236}">
                    <a16:creationId xmlns:a16="http://schemas.microsoft.com/office/drawing/2014/main" id="{5A90DD7B-C5FE-44A0-9305-A01A7F9118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8" y="2059"/>
                <a:ext cx="29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25" name="Oval 824">
                <a:extLst>
                  <a:ext uri="{FF2B5EF4-FFF2-40B4-BE49-F238E27FC236}">
                    <a16:creationId xmlns:a16="http://schemas.microsoft.com/office/drawing/2014/main" id="{D65EFAEA-3E90-4199-A5CB-D108BDDAD6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8" y="2877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26" name="Oval 825">
                <a:extLst>
                  <a:ext uri="{FF2B5EF4-FFF2-40B4-BE49-F238E27FC236}">
                    <a16:creationId xmlns:a16="http://schemas.microsoft.com/office/drawing/2014/main" id="{BBC0881B-6411-432B-95AF-7996ABD75A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3" y="3701"/>
                <a:ext cx="29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27" name="Oval 826">
                <a:extLst>
                  <a:ext uri="{FF2B5EF4-FFF2-40B4-BE49-F238E27FC236}">
                    <a16:creationId xmlns:a16="http://schemas.microsoft.com/office/drawing/2014/main" id="{3EC9BFC9-DC15-4299-A615-04FCD3A00A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4" y="2712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28" name="Oval 827">
                <a:extLst>
                  <a:ext uri="{FF2B5EF4-FFF2-40B4-BE49-F238E27FC236}">
                    <a16:creationId xmlns:a16="http://schemas.microsoft.com/office/drawing/2014/main" id="{CC30E954-BBC8-4BB1-B2DA-79A7972D8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6" y="2345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29" name="Oval 828">
                <a:extLst>
                  <a:ext uri="{FF2B5EF4-FFF2-40B4-BE49-F238E27FC236}">
                    <a16:creationId xmlns:a16="http://schemas.microsoft.com/office/drawing/2014/main" id="{5E9F18DA-7D6C-46F8-8425-00D161F70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7" y="3573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30" name="Oval 829">
                <a:extLst>
                  <a:ext uri="{FF2B5EF4-FFF2-40B4-BE49-F238E27FC236}">
                    <a16:creationId xmlns:a16="http://schemas.microsoft.com/office/drawing/2014/main" id="{45EC84A1-2018-49B9-99B6-FD15B719F6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7" y="2989"/>
                <a:ext cx="28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31" name="Oval 830">
                <a:extLst>
                  <a:ext uri="{FF2B5EF4-FFF2-40B4-BE49-F238E27FC236}">
                    <a16:creationId xmlns:a16="http://schemas.microsoft.com/office/drawing/2014/main" id="{78323898-3532-48AC-8A88-D375169892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0" y="3143"/>
                <a:ext cx="29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32" name="Oval 831">
                <a:extLst>
                  <a:ext uri="{FF2B5EF4-FFF2-40B4-BE49-F238E27FC236}">
                    <a16:creationId xmlns:a16="http://schemas.microsoft.com/office/drawing/2014/main" id="{63AD9947-D59C-4D93-B091-25CD24F274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8" y="3722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33" name="Oval 832">
                <a:extLst>
                  <a:ext uri="{FF2B5EF4-FFF2-40B4-BE49-F238E27FC236}">
                    <a16:creationId xmlns:a16="http://schemas.microsoft.com/office/drawing/2014/main" id="{68C975F5-8477-41C8-A82A-0AB4170C04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6" y="2393"/>
                <a:ext cx="29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34" name="Oval 833">
                <a:extLst>
                  <a:ext uri="{FF2B5EF4-FFF2-40B4-BE49-F238E27FC236}">
                    <a16:creationId xmlns:a16="http://schemas.microsoft.com/office/drawing/2014/main" id="{4AA527B4-54EC-41F7-876E-4BD9F14B0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2" y="3074"/>
                <a:ext cx="28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35" name="Oval 834">
                <a:extLst>
                  <a:ext uri="{FF2B5EF4-FFF2-40B4-BE49-F238E27FC236}">
                    <a16:creationId xmlns:a16="http://schemas.microsoft.com/office/drawing/2014/main" id="{9268DEFD-0437-4365-BD38-E0AC7E42F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8" y="2760"/>
                <a:ext cx="29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36" name="Oval 835">
                <a:extLst>
                  <a:ext uri="{FF2B5EF4-FFF2-40B4-BE49-F238E27FC236}">
                    <a16:creationId xmlns:a16="http://schemas.microsoft.com/office/drawing/2014/main" id="{EC96524A-C53A-437B-AA93-B15C1387EE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6" y="3472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37" name="Oval 836">
                <a:extLst>
                  <a:ext uri="{FF2B5EF4-FFF2-40B4-BE49-F238E27FC236}">
                    <a16:creationId xmlns:a16="http://schemas.microsoft.com/office/drawing/2014/main" id="{45B9834B-07AC-494C-A11C-F550A74B7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1" y="3435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38" name="Oval 837">
                <a:extLst>
                  <a:ext uri="{FF2B5EF4-FFF2-40B4-BE49-F238E27FC236}">
                    <a16:creationId xmlns:a16="http://schemas.microsoft.com/office/drawing/2014/main" id="{D2C6D077-0696-4F12-839B-EA316DFC5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7" y="2888"/>
                <a:ext cx="29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39" name="Oval 838">
                <a:extLst>
                  <a:ext uri="{FF2B5EF4-FFF2-40B4-BE49-F238E27FC236}">
                    <a16:creationId xmlns:a16="http://schemas.microsoft.com/office/drawing/2014/main" id="{94E3AA20-6D27-478E-B326-1196FC0696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9" y="3005"/>
                <a:ext cx="28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40" name="Oval 839">
                <a:extLst>
                  <a:ext uri="{FF2B5EF4-FFF2-40B4-BE49-F238E27FC236}">
                    <a16:creationId xmlns:a16="http://schemas.microsoft.com/office/drawing/2014/main" id="{70FF6817-51F7-4BD2-9CAB-12D6FB5630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2" y="2016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41" name="Oval 840">
                <a:extLst>
                  <a:ext uri="{FF2B5EF4-FFF2-40B4-BE49-F238E27FC236}">
                    <a16:creationId xmlns:a16="http://schemas.microsoft.com/office/drawing/2014/main" id="{FD8E43CE-E75B-4301-A6AC-763A9D13C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4" y="1809"/>
                <a:ext cx="28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42" name="Oval 841">
                <a:extLst>
                  <a:ext uri="{FF2B5EF4-FFF2-40B4-BE49-F238E27FC236}">
                    <a16:creationId xmlns:a16="http://schemas.microsoft.com/office/drawing/2014/main" id="{81DAB93D-CCA7-44D7-B39F-59B1884C69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6" y="2207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43" name="Oval 842">
                <a:extLst>
                  <a:ext uri="{FF2B5EF4-FFF2-40B4-BE49-F238E27FC236}">
                    <a16:creationId xmlns:a16="http://schemas.microsoft.com/office/drawing/2014/main" id="{6FF98448-13FE-4EE6-8C94-C081A69F00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8" y="4168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44" name="Oval 843">
                <a:extLst>
                  <a:ext uri="{FF2B5EF4-FFF2-40B4-BE49-F238E27FC236}">
                    <a16:creationId xmlns:a16="http://schemas.microsoft.com/office/drawing/2014/main" id="{877D74A8-C8CD-45D0-B71A-913B396331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" y="4014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45" name="Oval 844">
                <a:extLst>
                  <a:ext uri="{FF2B5EF4-FFF2-40B4-BE49-F238E27FC236}">
                    <a16:creationId xmlns:a16="http://schemas.microsoft.com/office/drawing/2014/main" id="{8FE3CFA3-E4EC-4A30-B0ED-20018511DC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7" y="3387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46" name="Oval 845">
                <a:extLst>
                  <a:ext uri="{FF2B5EF4-FFF2-40B4-BE49-F238E27FC236}">
                    <a16:creationId xmlns:a16="http://schemas.microsoft.com/office/drawing/2014/main" id="{68218D28-4852-4438-9C93-FE89284F5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1" y="3169"/>
                <a:ext cx="29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47" name="Oval 846">
                <a:extLst>
                  <a:ext uri="{FF2B5EF4-FFF2-40B4-BE49-F238E27FC236}">
                    <a16:creationId xmlns:a16="http://schemas.microsoft.com/office/drawing/2014/main" id="{C5EBA002-D0C0-4B6B-9EC4-BB404EF0FC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3" y="3058"/>
                <a:ext cx="29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48" name="Oval 847">
                <a:extLst>
                  <a:ext uri="{FF2B5EF4-FFF2-40B4-BE49-F238E27FC236}">
                    <a16:creationId xmlns:a16="http://schemas.microsoft.com/office/drawing/2014/main" id="{3EFB349E-0E0C-498B-BC2E-2C7AAC6B6E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6" y="2590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49" name="Oval 848">
                <a:extLst>
                  <a:ext uri="{FF2B5EF4-FFF2-40B4-BE49-F238E27FC236}">
                    <a16:creationId xmlns:a16="http://schemas.microsoft.com/office/drawing/2014/main" id="{4A15D746-13FD-4C4B-ACBE-2F4A7C0FC6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7" y="3472"/>
                <a:ext cx="29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50" name="Oval 849">
                <a:extLst>
                  <a:ext uri="{FF2B5EF4-FFF2-40B4-BE49-F238E27FC236}">
                    <a16:creationId xmlns:a16="http://schemas.microsoft.com/office/drawing/2014/main" id="{62A81D2C-AF10-40A3-A31F-98400AC9FB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3" y="3472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51" name="Oval 850">
                <a:extLst>
                  <a:ext uri="{FF2B5EF4-FFF2-40B4-BE49-F238E27FC236}">
                    <a16:creationId xmlns:a16="http://schemas.microsoft.com/office/drawing/2014/main" id="{D318B20B-2E62-4D35-8D8E-59F2CF54CA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3" y="3180"/>
                <a:ext cx="28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52" name="Oval 851">
                <a:extLst>
                  <a:ext uri="{FF2B5EF4-FFF2-40B4-BE49-F238E27FC236}">
                    <a16:creationId xmlns:a16="http://schemas.microsoft.com/office/drawing/2014/main" id="{99417731-B7C3-40A2-83F3-4904FE0A50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2" y="3074"/>
                <a:ext cx="29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53" name="Oval 852">
                <a:extLst>
                  <a:ext uri="{FF2B5EF4-FFF2-40B4-BE49-F238E27FC236}">
                    <a16:creationId xmlns:a16="http://schemas.microsoft.com/office/drawing/2014/main" id="{2EB692B6-6DBB-4FDC-B6EA-970A66C5CB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4" y="2904"/>
                <a:ext cx="29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54" name="Oval 853">
                <a:extLst>
                  <a:ext uri="{FF2B5EF4-FFF2-40B4-BE49-F238E27FC236}">
                    <a16:creationId xmlns:a16="http://schemas.microsoft.com/office/drawing/2014/main" id="{812FD9EF-2E64-49E3-A002-5C308A8A71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4" y="2462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855" name="Oval 854">
                <a:extLst>
                  <a:ext uri="{FF2B5EF4-FFF2-40B4-BE49-F238E27FC236}">
                    <a16:creationId xmlns:a16="http://schemas.microsoft.com/office/drawing/2014/main" id="{C374206E-1CAD-4E3D-9306-4E1ABE4A7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3" y="2712"/>
                <a:ext cx="29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F634A7E6-3F2C-4C3A-81FB-8884C73C35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0" y="873"/>
              <a:ext cx="3979" cy="3354"/>
              <a:chOff x="930" y="873"/>
              <a:chExt cx="3979" cy="3354"/>
            </a:xfrm>
          </p:grpSpPr>
          <p:sp>
            <p:nvSpPr>
              <p:cNvPr id="456" name="Oval 455">
                <a:extLst>
                  <a:ext uri="{FF2B5EF4-FFF2-40B4-BE49-F238E27FC236}">
                    <a16:creationId xmlns:a16="http://schemas.microsoft.com/office/drawing/2014/main" id="{35ADB13C-F49A-4428-8C7A-F1EA10A0E5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9" y="4057"/>
                <a:ext cx="28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5BCD7BB6-CF3A-4AEE-98CB-3CBD53B70E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5" y="2670"/>
                <a:ext cx="29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58" name="Oval 457">
                <a:extLst>
                  <a:ext uri="{FF2B5EF4-FFF2-40B4-BE49-F238E27FC236}">
                    <a16:creationId xmlns:a16="http://schemas.microsoft.com/office/drawing/2014/main" id="{6D45B5D4-2E83-4DA2-8D31-8B6DAAE374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3" y="2606"/>
                <a:ext cx="29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59" name="Oval 458">
                <a:extLst>
                  <a:ext uri="{FF2B5EF4-FFF2-40B4-BE49-F238E27FC236}">
                    <a16:creationId xmlns:a16="http://schemas.microsoft.com/office/drawing/2014/main" id="{80033DA9-4177-4C34-9556-1D993096CA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5" y="2702"/>
                <a:ext cx="28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60" name="Oval 459">
                <a:extLst>
                  <a:ext uri="{FF2B5EF4-FFF2-40B4-BE49-F238E27FC236}">
                    <a16:creationId xmlns:a16="http://schemas.microsoft.com/office/drawing/2014/main" id="{F0FEC5CD-7FEC-431E-8054-95DA08B39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5" y="2319"/>
                <a:ext cx="29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61" name="Oval 460">
                <a:extLst>
                  <a:ext uri="{FF2B5EF4-FFF2-40B4-BE49-F238E27FC236}">
                    <a16:creationId xmlns:a16="http://schemas.microsoft.com/office/drawing/2014/main" id="{9C0A6749-71F8-42ED-86F9-6C65FEBF65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8" y="2877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62" name="Oval 461">
                <a:extLst>
                  <a:ext uri="{FF2B5EF4-FFF2-40B4-BE49-F238E27FC236}">
                    <a16:creationId xmlns:a16="http://schemas.microsoft.com/office/drawing/2014/main" id="{ED76097D-39B9-4A78-8B80-19517403AA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4" y="3446"/>
                <a:ext cx="29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63" name="Oval 462">
                <a:extLst>
                  <a:ext uri="{FF2B5EF4-FFF2-40B4-BE49-F238E27FC236}">
                    <a16:creationId xmlns:a16="http://schemas.microsoft.com/office/drawing/2014/main" id="{59BFA586-053B-4105-B4CF-9CCD69A46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7" y="3148"/>
                <a:ext cx="29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64" name="Oval 463">
                <a:extLst>
                  <a:ext uri="{FF2B5EF4-FFF2-40B4-BE49-F238E27FC236}">
                    <a16:creationId xmlns:a16="http://schemas.microsoft.com/office/drawing/2014/main" id="{D1570F2E-F869-4CF1-BDB0-2A1B39863E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1" y="2797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3924B5F0-0B1F-4259-897D-FCB4A8266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5" y="2999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66" name="Oval 465">
                <a:extLst>
                  <a:ext uri="{FF2B5EF4-FFF2-40B4-BE49-F238E27FC236}">
                    <a16:creationId xmlns:a16="http://schemas.microsoft.com/office/drawing/2014/main" id="{01643F57-A900-406C-AD7C-C719835F7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3" y="3398"/>
                <a:ext cx="28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67" name="Oval 466">
                <a:extLst>
                  <a:ext uri="{FF2B5EF4-FFF2-40B4-BE49-F238E27FC236}">
                    <a16:creationId xmlns:a16="http://schemas.microsoft.com/office/drawing/2014/main" id="{A473D4B7-392B-4A84-BC71-251211906A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5" y="3435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68" name="Oval 467">
                <a:extLst>
                  <a:ext uri="{FF2B5EF4-FFF2-40B4-BE49-F238E27FC236}">
                    <a16:creationId xmlns:a16="http://schemas.microsoft.com/office/drawing/2014/main" id="{DFCE4237-83B1-4182-B19B-86ADCB3CC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8" y="3674"/>
                <a:ext cx="29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69" name="Oval 468">
                <a:extLst>
                  <a:ext uri="{FF2B5EF4-FFF2-40B4-BE49-F238E27FC236}">
                    <a16:creationId xmlns:a16="http://schemas.microsoft.com/office/drawing/2014/main" id="{A53CEA47-9943-4B85-8E00-567F9EDD83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6" y="3090"/>
                <a:ext cx="28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70" name="Oval 469">
                <a:extLst>
                  <a:ext uri="{FF2B5EF4-FFF2-40B4-BE49-F238E27FC236}">
                    <a16:creationId xmlns:a16="http://schemas.microsoft.com/office/drawing/2014/main" id="{3ECA978A-07D6-4D4C-BD6D-F3C1919C7C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2" y="2850"/>
                <a:ext cx="29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71" name="Oval 470">
                <a:extLst>
                  <a:ext uri="{FF2B5EF4-FFF2-40B4-BE49-F238E27FC236}">
                    <a16:creationId xmlns:a16="http://schemas.microsoft.com/office/drawing/2014/main" id="{E6F78AA5-9B32-45A4-BFA8-82CE1055C8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5" y="3249"/>
                <a:ext cx="29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72" name="Oval 471">
                <a:extLst>
                  <a:ext uri="{FF2B5EF4-FFF2-40B4-BE49-F238E27FC236}">
                    <a16:creationId xmlns:a16="http://schemas.microsoft.com/office/drawing/2014/main" id="{F6722654-52F4-4204-B5B0-5AD98F2EA4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1" y="3345"/>
                <a:ext cx="28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8E84B7E8-47CA-4CE4-8314-8A7CA0B1E5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8" y="3084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74" name="Oval 473">
                <a:extLst>
                  <a:ext uri="{FF2B5EF4-FFF2-40B4-BE49-F238E27FC236}">
                    <a16:creationId xmlns:a16="http://schemas.microsoft.com/office/drawing/2014/main" id="{46A8606F-3688-4579-BC58-4D21CFF85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9" y="3164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75" name="Oval 474">
                <a:extLst>
                  <a:ext uri="{FF2B5EF4-FFF2-40B4-BE49-F238E27FC236}">
                    <a16:creationId xmlns:a16="http://schemas.microsoft.com/office/drawing/2014/main" id="{71372466-21D8-4CB8-AED9-B61B6A598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7" y="3605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76" name="Oval 475">
                <a:extLst>
                  <a:ext uri="{FF2B5EF4-FFF2-40B4-BE49-F238E27FC236}">
                    <a16:creationId xmlns:a16="http://schemas.microsoft.com/office/drawing/2014/main" id="{D84EF55C-E21E-4E32-9814-425465B7C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6" y="2330"/>
                <a:ext cx="28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77" name="Oval 476">
                <a:extLst>
                  <a:ext uri="{FF2B5EF4-FFF2-40B4-BE49-F238E27FC236}">
                    <a16:creationId xmlns:a16="http://schemas.microsoft.com/office/drawing/2014/main" id="{6F96FB1F-88E8-4F5D-B81C-FAD3108A9B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7" y="2340"/>
                <a:ext cx="29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78" name="Oval 477">
                <a:extLst>
                  <a:ext uri="{FF2B5EF4-FFF2-40B4-BE49-F238E27FC236}">
                    <a16:creationId xmlns:a16="http://schemas.microsoft.com/office/drawing/2014/main" id="{C2CB758D-CD2A-49D1-88F1-ACC2235C2F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6" y="3345"/>
                <a:ext cx="29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79" name="Oval 478">
                <a:extLst>
                  <a:ext uri="{FF2B5EF4-FFF2-40B4-BE49-F238E27FC236}">
                    <a16:creationId xmlns:a16="http://schemas.microsoft.com/office/drawing/2014/main" id="{0F059BB5-E420-4EF9-880A-5CD660148E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6" y="3695"/>
                <a:ext cx="29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80" name="Oval 479">
                <a:extLst>
                  <a:ext uri="{FF2B5EF4-FFF2-40B4-BE49-F238E27FC236}">
                    <a16:creationId xmlns:a16="http://schemas.microsoft.com/office/drawing/2014/main" id="{F212A3BB-F169-49F5-8FBA-C748F9F609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1" y="2606"/>
                <a:ext cx="28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81" name="Oval 480">
                <a:extLst>
                  <a:ext uri="{FF2B5EF4-FFF2-40B4-BE49-F238E27FC236}">
                    <a16:creationId xmlns:a16="http://schemas.microsoft.com/office/drawing/2014/main" id="{75F85B02-3896-4A59-BDBB-BC261A9236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5" y="3042"/>
                <a:ext cx="29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82" name="Oval 481">
                <a:extLst>
                  <a:ext uri="{FF2B5EF4-FFF2-40B4-BE49-F238E27FC236}">
                    <a16:creationId xmlns:a16="http://schemas.microsoft.com/office/drawing/2014/main" id="{D2B8F4DC-46C9-4FC3-ABCA-BF274C34D6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6" y="3116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83" name="Oval 482">
                <a:extLst>
                  <a:ext uri="{FF2B5EF4-FFF2-40B4-BE49-F238E27FC236}">
                    <a16:creationId xmlns:a16="http://schemas.microsoft.com/office/drawing/2014/main" id="{8E61E4CF-77FB-4EEC-9A0D-B8D83668D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6" y="4200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84" name="Oval 483">
                <a:extLst>
                  <a:ext uri="{FF2B5EF4-FFF2-40B4-BE49-F238E27FC236}">
                    <a16:creationId xmlns:a16="http://schemas.microsoft.com/office/drawing/2014/main" id="{518F0BA2-0E00-4088-98B4-421C204A9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4" y="2452"/>
                <a:ext cx="28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85" name="Oval 484">
                <a:extLst>
                  <a:ext uri="{FF2B5EF4-FFF2-40B4-BE49-F238E27FC236}">
                    <a16:creationId xmlns:a16="http://schemas.microsoft.com/office/drawing/2014/main" id="{A87FCF73-2824-4537-A2E2-CFDE443A4C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0" y="3621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86" name="Oval 485">
                <a:extLst>
                  <a:ext uri="{FF2B5EF4-FFF2-40B4-BE49-F238E27FC236}">
                    <a16:creationId xmlns:a16="http://schemas.microsoft.com/office/drawing/2014/main" id="{2522620F-869D-4201-B7A0-37FC9E2B72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7" y="3456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87" name="Oval 486">
                <a:extLst>
                  <a:ext uri="{FF2B5EF4-FFF2-40B4-BE49-F238E27FC236}">
                    <a16:creationId xmlns:a16="http://schemas.microsoft.com/office/drawing/2014/main" id="{AE2DDF6C-C0BC-4BF5-92B9-386E053789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0" y="3578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88" name="Oval 487">
                <a:extLst>
                  <a:ext uri="{FF2B5EF4-FFF2-40B4-BE49-F238E27FC236}">
                    <a16:creationId xmlns:a16="http://schemas.microsoft.com/office/drawing/2014/main" id="{0E7FD5BD-F62A-4529-B824-30D892670B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4" y="3297"/>
                <a:ext cx="29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89" name="Oval 488">
                <a:extLst>
                  <a:ext uri="{FF2B5EF4-FFF2-40B4-BE49-F238E27FC236}">
                    <a16:creationId xmlns:a16="http://schemas.microsoft.com/office/drawing/2014/main" id="{C07EDD60-E0E0-409B-AA8E-8EA84D2A6D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3" y="3350"/>
                <a:ext cx="29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90" name="Oval 489">
                <a:extLst>
                  <a:ext uri="{FF2B5EF4-FFF2-40B4-BE49-F238E27FC236}">
                    <a16:creationId xmlns:a16="http://schemas.microsoft.com/office/drawing/2014/main" id="{1E7A25EE-60BB-4901-8F99-A0D75F3A5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3" y="2144"/>
                <a:ext cx="28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91" name="Oval 490">
                <a:extLst>
                  <a:ext uri="{FF2B5EF4-FFF2-40B4-BE49-F238E27FC236}">
                    <a16:creationId xmlns:a16="http://schemas.microsoft.com/office/drawing/2014/main" id="{BA154A6E-3E41-4D86-860F-C97E5D429E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5" y="3020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92" name="Oval 491">
                <a:extLst>
                  <a:ext uri="{FF2B5EF4-FFF2-40B4-BE49-F238E27FC236}">
                    <a16:creationId xmlns:a16="http://schemas.microsoft.com/office/drawing/2014/main" id="{8724D743-10D0-416C-973A-6C8E25013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5" y="3674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93" name="Oval 492">
                <a:extLst>
                  <a:ext uri="{FF2B5EF4-FFF2-40B4-BE49-F238E27FC236}">
                    <a16:creationId xmlns:a16="http://schemas.microsoft.com/office/drawing/2014/main" id="{806B512C-51FB-4077-A066-C23340B5C3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5" y="3701"/>
                <a:ext cx="28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94" name="Oval 493">
                <a:extLst>
                  <a:ext uri="{FF2B5EF4-FFF2-40B4-BE49-F238E27FC236}">
                    <a16:creationId xmlns:a16="http://schemas.microsoft.com/office/drawing/2014/main" id="{0F39220D-94E6-4852-81F6-C837DF0310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0" y="2080"/>
                <a:ext cx="28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95" name="Oval 494">
                <a:extLst>
                  <a:ext uri="{FF2B5EF4-FFF2-40B4-BE49-F238E27FC236}">
                    <a16:creationId xmlns:a16="http://schemas.microsoft.com/office/drawing/2014/main" id="{9851C6B5-1752-4433-8AB9-E44556780C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9" y="1968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96" name="Oval 495">
                <a:extLst>
                  <a:ext uri="{FF2B5EF4-FFF2-40B4-BE49-F238E27FC236}">
                    <a16:creationId xmlns:a16="http://schemas.microsoft.com/office/drawing/2014/main" id="{F84A1356-55B1-41A0-B558-F04452C393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3" y="2138"/>
                <a:ext cx="29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97" name="Oval 496">
                <a:extLst>
                  <a:ext uri="{FF2B5EF4-FFF2-40B4-BE49-F238E27FC236}">
                    <a16:creationId xmlns:a16="http://schemas.microsoft.com/office/drawing/2014/main" id="{4FB18162-5E9D-4CAD-8641-B427646321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7" y="3775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98" name="Oval 497">
                <a:extLst>
                  <a:ext uri="{FF2B5EF4-FFF2-40B4-BE49-F238E27FC236}">
                    <a16:creationId xmlns:a16="http://schemas.microsoft.com/office/drawing/2014/main" id="{C66D75AC-41F9-4093-8FA6-B70180A03B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" y="3185"/>
                <a:ext cx="29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99" name="Oval 498">
                <a:extLst>
                  <a:ext uri="{FF2B5EF4-FFF2-40B4-BE49-F238E27FC236}">
                    <a16:creationId xmlns:a16="http://schemas.microsoft.com/office/drawing/2014/main" id="{37F14E1D-C3F8-4680-844B-E405C25CC3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8" y="3175"/>
                <a:ext cx="28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00" name="Oval 499">
                <a:extLst>
                  <a:ext uri="{FF2B5EF4-FFF2-40B4-BE49-F238E27FC236}">
                    <a16:creationId xmlns:a16="http://schemas.microsoft.com/office/drawing/2014/main" id="{1077E003-2D21-4081-BBCE-705A2FE946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4" y="2888"/>
                <a:ext cx="28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01" name="Oval 500">
                <a:extLst>
                  <a:ext uri="{FF2B5EF4-FFF2-40B4-BE49-F238E27FC236}">
                    <a16:creationId xmlns:a16="http://schemas.microsoft.com/office/drawing/2014/main" id="{842AC4D5-9608-4620-B6BB-DE4874561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7" y="3387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02" name="Oval 501">
                <a:extLst>
                  <a:ext uri="{FF2B5EF4-FFF2-40B4-BE49-F238E27FC236}">
                    <a16:creationId xmlns:a16="http://schemas.microsoft.com/office/drawing/2014/main" id="{578C8900-E341-42C1-92D8-DFD9CB95E0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7" y="3616"/>
                <a:ext cx="28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03" name="Oval 502">
                <a:extLst>
                  <a:ext uri="{FF2B5EF4-FFF2-40B4-BE49-F238E27FC236}">
                    <a16:creationId xmlns:a16="http://schemas.microsoft.com/office/drawing/2014/main" id="{C75C93C7-CEEC-4ABB-BD24-3D0E22ACA2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0" y="3318"/>
                <a:ext cx="29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04" name="Oval 503">
                <a:extLst>
                  <a:ext uri="{FF2B5EF4-FFF2-40B4-BE49-F238E27FC236}">
                    <a16:creationId xmlns:a16="http://schemas.microsoft.com/office/drawing/2014/main" id="{89C30445-2344-4809-8911-7C5DAE816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2" y="2452"/>
                <a:ext cx="28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05" name="Oval 504">
                <a:extLst>
                  <a:ext uri="{FF2B5EF4-FFF2-40B4-BE49-F238E27FC236}">
                    <a16:creationId xmlns:a16="http://schemas.microsoft.com/office/drawing/2014/main" id="{9D568693-FAD8-4B2F-A720-A2EEFD6FB1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2" y="1718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06" name="Oval 505">
                <a:extLst>
                  <a:ext uri="{FF2B5EF4-FFF2-40B4-BE49-F238E27FC236}">
                    <a16:creationId xmlns:a16="http://schemas.microsoft.com/office/drawing/2014/main" id="{57003434-2199-4C17-8EDB-7DDACB7153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" y="2935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07" name="Oval 506">
                <a:extLst>
                  <a:ext uri="{FF2B5EF4-FFF2-40B4-BE49-F238E27FC236}">
                    <a16:creationId xmlns:a16="http://schemas.microsoft.com/office/drawing/2014/main" id="{76E019D2-6595-42E9-B091-1BD2573E4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3" y="3217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08" name="Oval 507">
                <a:extLst>
                  <a:ext uri="{FF2B5EF4-FFF2-40B4-BE49-F238E27FC236}">
                    <a16:creationId xmlns:a16="http://schemas.microsoft.com/office/drawing/2014/main" id="{62F591BA-3C36-46A9-9B80-125E8A094E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1" y="2664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09" name="Oval 508">
                <a:extLst>
                  <a:ext uri="{FF2B5EF4-FFF2-40B4-BE49-F238E27FC236}">
                    <a16:creationId xmlns:a16="http://schemas.microsoft.com/office/drawing/2014/main" id="{0B1BB947-6D73-40FD-BF61-3862F45C2C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3" y="3339"/>
                <a:ext cx="29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10" name="Oval 509">
                <a:extLst>
                  <a:ext uri="{FF2B5EF4-FFF2-40B4-BE49-F238E27FC236}">
                    <a16:creationId xmlns:a16="http://schemas.microsoft.com/office/drawing/2014/main" id="{4CA7FC17-FC64-4926-A672-7DE302BF32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8" y="2011"/>
                <a:ext cx="28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11" name="Oval 510">
                <a:extLst>
                  <a:ext uri="{FF2B5EF4-FFF2-40B4-BE49-F238E27FC236}">
                    <a16:creationId xmlns:a16="http://schemas.microsoft.com/office/drawing/2014/main" id="{6C2699AA-7DD0-429B-9D34-AEC3BB6237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0" y="2436"/>
                <a:ext cx="29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12" name="Oval 511">
                <a:extLst>
                  <a:ext uri="{FF2B5EF4-FFF2-40B4-BE49-F238E27FC236}">
                    <a16:creationId xmlns:a16="http://schemas.microsoft.com/office/drawing/2014/main" id="{E6C7C3F8-0FA8-49DB-8F8C-BE4B63D64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9" y="3759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13" name="Oval 512">
                <a:extLst>
                  <a:ext uri="{FF2B5EF4-FFF2-40B4-BE49-F238E27FC236}">
                    <a16:creationId xmlns:a16="http://schemas.microsoft.com/office/drawing/2014/main" id="{3ED1EA9D-9F73-4ED8-8FEC-DF0021DED3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3" y="3446"/>
                <a:ext cx="28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14" name="Oval 513">
                <a:extLst>
                  <a:ext uri="{FF2B5EF4-FFF2-40B4-BE49-F238E27FC236}">
                    <a16:creationId xmlns:a16="http://schemas.microsoft.com/office/drawing/2014/main" id="{F0093571-14C3-45A7-A362-76E0954FDA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5" y="2303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15" name="Oval 514">
                <a:extLst>
                  <a:ext uri="{FF2B5EF4-FFF2-40B4-BE49-F238E27FC236}">
                    <a16:creationId xmlns:a16="http://schemas.microsoft.com/office/drawing/2014/main" id="{6B600DEE-3689-474E-A14B-DE6564632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7" y="2845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16" name="Oval 515">
                <a:extLst>
                  <a:ext uri="{FF2B5EF4-FFF2-40B4-BE49-F238E27FC236}">
                    <a16:creationId xmlns:a16="http://schemas.microsoft.com/office/drawing/2014/main" id="{11DB64EF-BE5D-4926-8536-D2720B353C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2840"/>
                <a:ext cx="29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17" name="Oval 516">
                <a:extLst>
                  <a:ext uri="{FF2B5EF4-FFF2-40B4-BE49-F238E27FC236}">
                    <a16:creationId xmlns:a16="http://schemas.microsoft.com/office/drawing/2014/main" id="{20D0C122-F7E6-40B7-B26F-53DCE88DAD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9" y="4030"/>
                <a:ext cx="29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18" name="Oval 517">
                <a:extLst>
                  <a:ext uri="{FF2B5EF4-FFF2-40B4-BE49-F238E27FC236}">
                    <a16:creationId xmlns:a16="http://schemas.microsoft.com/office/drawing/2014/main" id="{6A16850D-54F7-4CE5-9AC2-C70413D853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1" y="2675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19" name="Oval 518">
                <a:extLst>
                  <a:ext uri="{FF2B5EF4-FFF2-40B4-BE49-F238E27FC236}">
                    <a16:creationId xmlns:a16="http://schemas.microsoft.com/office/drawing/2014/main" id="{95BC4391-DB4B-4A6B-AD14-8EDB73E72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6" y="3424"/>
                <a:ext cx="29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20" name="Oval 519">
                <a:extLst>
                  <a:ext uri="{FF2B5EF4-FFF2-40B4-BE49-F238E27FC236}">
                    <a16:creationId xmlns:a16="http://schemas.microsoft.com/office/drawing/2014/main" id="{7F38090F-BFC9-44D8-9DEE-D48C51C352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5" y="3632"/>
                <a:ext cx="28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21" name="Oval 520">
                <a:extLst>
                  <a:ext uri="{FF2B5EF4-FFF2-40B4-BE49-F238E27FC236}">
                    <a16:creationId xmlns:a16="http://schemas.microsoft.com/office/drawing/2014/main" id="{8B4CED70-8C4C-44DD-80A9-D40E4002D5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9" y="3169"/>
                <a:ext cx="29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22" name="Oval 521">
                <a:extLst>
                  <a:ext uri="{FF2B5EF4-FFF2-40B4-BE49-F238E27FC236}">
                    <a16:creationId xmlns:a16="http://schemas.microsoft.com/office/drawing/2014/main" id="{BC37400E-BFD0-45DC-A7B8-AF250A6D33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0" y="3664"/>
                <a:ext cx="29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23" name="Oval 522">
                <a:extLst>
                  <a:ext uri="{FF2B5EF4-FFF2-40B4-BE49-F238E27FC236}">
                    <a16:creationId xmlns:a16="http://schemas.microsoft.com/office/drawing/2014/main" id="{58C9AC6F-A429-4356-B2F4-A140E02C80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7" y="3105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24" name="Oval 523">
                <a:extLst>
                  <a:ext uri="{FF2B5EF4-FFF2-40B4-BE49-F238E27FC236}">
                    <a16:creationId xmlns:a16="http://schemas.microsoft.com/office/drawing/2014/main" id="{C95B3074-6F6E-400D-8421-687FF6E958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8" y="2904"/>
                <a:ext cx="28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25" name="Oval 524">
                <a:extLst>
                  <a:ext uri="{FF2B5EF4-FFF2-40B4-BE49-F238E27FC236}">
                    <a16:creationId xmlns:a16="http://schemas.microsoft.com/office/drawing/2014/main" id="{C33ABEF9-5E50-4A6B-BEEC-B0EF56A238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0" y="2287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26" name="Oval 525">
                <a:extLst>
                  <a:ext uri="{FF2B5EF4-FFF2-40B4-BE49-F238E27FC236}">
                    <a16:creationId xmlns:a16="http://schemas.microsoft.com/office/drawing/2014/main" id="{6DD8877E-7ABE-4701-A688-1B220E6D9A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4" y="2962"/>
                <a:ext cx="29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27" name="Oval 526">
                <a:extLst>
                  <a:ext uri="{FF2B5EF4-FFF2-40B4-BE49-F238E27FC236}">
                    <a16:creationId xmlns:a16="http://schemas.microsoft.com/office/drawing/2014/main" id="{03038283-A731-4736-A530-B29CDC7BD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2" y="3371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28" name="Oval 527">
                <a:extLst>
                  <a:ext uri="{FF2B5EF4-FFF2-40B4-BE49-F238E27FC236}">
                    <a16:creationId xmlns:a16="http://schemas.microsoft.com/office/drawing/2014/main" id="{AB26F735-AC77-4BC1-B912-4FF38B941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3" y="2138"/>
                <a:ext cx="29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29" name="Oval 528">
                <a:extLst>
                  <a:ext uri="{FF2B5EF4-FFF2-40B4-BE49-F238E27FC236}">
                    <a16:creationId xmlns:a16="http://schemas.microsoft.com/office/drawing/2014/main" id="{AC7C00A0-7ADE-4822-90BE-CE024F9263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2" y="2595"/>
                <a:ext cx="29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30" name="Oval 529">
                <a:extLst>
                  <a:ext uri="{FF2B5EF4-FFF2-40B4-BE49-F238E27FC236}">
                    <a16:creationId xmlns:a16="http://schemas.microsoft.com/office/drawing/2014/main" id="{7664AE45-A43C-4A4E-BD79-3A94BFB2C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7" y="2935"/>
                <a:ext cx="29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31" name="Oval 530">
                <a:extLst>
                  <a:ext uri="{FF2B5EF4-FFF2-40B4-BE49-F238E27FC236}">
                    <a16:creationId xmlns:a16="http://schemas.microsoft.com/office/drawing/2014/main" id="{471B5056-1236-4307-9A8A-2D055B1827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9" y="2686"/>
                <a:ext cx="28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32" name="Oval 531">
                <a:extLst>
                  <a:ext uri="{FF2B5EF4-FFF2-40B4-BE49-F238E27FC236}">
                    <a16:creationId xmlns:a16="http://schemas.microsoft.com/office/drawing/2014/main" id="{AC99AB16-D9FD-4D24-80A5-529237636C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2" y="3350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33" name="Oval 532">
                <a:extLst>
                  <a:ext uri="{FF2B5EF4-FFF2-40B4-BE49-F238E27FC236}">
                    <a16:creationId xmlns:a16="http://schemas.microsoft.com/office/drawing/2014/main" id="{4EADA1F4-08D4-4678-8BA1-4E4BDFF95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3" y="2579"/>
                <a:ext cx="29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34" name="Oval 533">
                <a:extLst>
                  <a:ext uri="{FF2B5EF4-FFF2-40B4-BE49-F238E27FC236}">
                    <a16:creationId xmlns:a16="http://schemas.microsoft.com/office/drawing/2014/main" id="{C3AC2EEF-8F2E-4A64-9F6D-0A82337C49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" y="2914"/>
                <a:ext cx="29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35" name="Oval 534">
                <a:extLst>
                  <a:ext uri="{FF2B5EF4-FFF2-40B4-BE49-F238E27FC236}">
                    <a16:creationId xmlns:a16="http://schemas.microsoft.com/office/drawing/2014/main" id="{E7E6BE00-C413-4B1E-B6BD-99596EC94A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2712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36" name="Oval 535">
                <a:extLst>
                  <a:ext uri="{FF2B5EF4-FFF2-40B4-BE49-F238E27FC236}">
                    <a16:creationId xmlns:a16="http://schemas.microsoft.com/office/drawing/2014/main" id="{E68E503F-998C-4CCA-B69B-B16BFC1DBC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6" y="3658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37" name="Oval 536">
                <a:extLst>
                  <a:ext uri="{FF2B5EF4-FFF2-40B4-BE49-F238E27FC236}">
                    <a16:creationId xmlns:a16="http://schemas.microsoft.com/office/drawing/2014/main" id="{75C01921-C958-4B23-A179-2F6973831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0" y="2191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38" name="Oval 537">
                <a:extLst>
                  <a:ext uri="{FF2B5EF4-FFF2-40B4-BE49-F238E27FC236}">
                    <a16:creationId xmlns:a16="http://schemas.microsoft.com/office/drawing/2014/main" id="{E37A4A10-2ECE-4C95-8D05-3400960691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8" y="2819"/>
                <a:ext cx="28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39" name="Oval 538">
                <a:extLst>
                  <a:ext uri="{FF2B5EF4-FFF2-40B4-BE49-F238E27FC236}">
                    <a16:creationId xmlns:a16="http://schemas.microsoft.com/office/drawing/2014/main" id="{B031CE11-4D4A-4FF9-ADEE-98754CC51C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3" y="4152"/>
                <a:ext cx="29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40" name="Oval 539">
                <a:extLst>
                  <a:ext uri="{FF2B5EF4-FFF2-40B4-BE49-F238E27FC236}">
                    <a16:creationId xmlns:a16="http://schemas.microsoft.com/office/drawing/2014/main" id="{169518D5-CCE1-47DF-8DA7-8E65AD3D42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9" y="2797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41" name="Oval 540">
                <a:extLst>
                  <a:ext uri="{FF2B5EF4-FFF2-40B4-BE49-F238E27FC236}">
                    <a16:creationId xmlns:a16="http://schemas.microsoft.com/office/drawing/2014/main" id="{FF915E6D-6F0C-429B-AD2B-0BD044D389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9" y="2340"/>
                <a:ext cx="29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42" name="Oval 541">
                <a:extLst>
                  <a:ext uri="{FF2B5EF4-FFF2-40B4-BE49-F238E27FC236}">
                    <a16:creationId xmlns:a16="http://schemas.microsoft.com/office/drawing/2014/main" id="{C7EDD764-3430-4069-B156-36A79A26F9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702"/>
                <a:ext cx="28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43" name="Oval 542">
                <a:extLst>
                  <a:ext uri="{FF2B5EF4-FFF2-40B4-BE49-F238E27FC236}">
                    <a16:creationId xmlns:a16="http://schemas.microsoft.com/office/drawing/2014/main" id="{1409C2DB-3AC2-4841-B641-03BD9148C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6" y="2282"/>
                <a:ext cx="28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44" name="Oval 543">
                <a:extLst>
                  <a:ext uri="{FF2B5EF4-FFF2-40B4-BE49-F238E27FC236}">
                    <a16:creationId xmlns:a16="http://schemas.microsoft.com/office/drawing/2014/main" id="{3FA39D7F-17EC-4CF1-966E-270B83E66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3" y="2314"/>
                <a:ext cx="29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45" name="Oval 544">
                <a:extLst>
                  <a:ext uri="{FF2B5EF4-FFF2-40B4-BE49-F238E27FC236}">
                    <a16:creationId xmlns:a16="http://schemas.microsoft.com/office/drawing/2014/main" id="{328A2AD9-B375-4D48-A13D-4398E0A9B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0" y="3578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46" name="Oval 545">
                <a:extLst>
                  <a:ext uri="{FF2B5EF4-FFF2-40B4-BE49-F238E27FC236}">
                    <a16:creationId xmlns:a16="http://schemas.microsoft.com/office/drawing/2014/main" id="{EDC92851-3436-40A2-BFD1-B6CABEC866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8" y="2048"/>
                <a:ext cx="29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47" name="Oval 546">
                <a:extLst>
                  <a:ext uri="{FF2B5EF4-FFF2-40B4-BE49-F238E27FC236}">
                    <a16:creationId xmlns:a16="http://schemas.microsoft.com/office/drawing/2014/main" id="{04620DE9-7BFB-4760-B31C-337D1D9F8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2" y="2840"/>
                <a:ext cx="28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48" name="Oval 547">
                <a:extLst>
                  <a:ext uri="{FF2B5EF4-FFF2-40B4-BE49-F238E27FC236}">
                    <a16:creationId xmlns:a16="http://schemas.microsoft.com/office/drawing/2014/main" id="{2697E813-A543-4085-9E04-65203D6034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" y="3052"/>
                <a:ext cx="29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49" name="Oval 548">
                <a:extLst>
                  <a:ext uri="{FF2B5EF4-FFF2-40B4-BE49-F238E27FC236}">
                    <a16:creationId xmlns:a16="http://schemas.microsoft.com/office/drawing/2014/main" id="{2A7F4D5B-322B-4FC6-B60A-85D0BBDC1B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2" y="3292"/>
                <a:ext cx="28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50" name="Oval 549">
                <a:extLst>
                  <a:ext uri="{FF2B5EF4-FFF2-40B4-BE49-F238E27FC236}">
                    <a16:creationId xmlns:a16="http://schemas.microsoft.com/office/drawing/2014/main" id="{3752FF71-C796-4CAB-A35C-0D0D69BCC8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9" y="3935"/>
                <a:ext cx="28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51" name="Oval 550">
                <a:extLst>
                  <a:ext uri="{FF2B5EF4-FFF2-40B4-BE49-F238E27FC236}">
                    <a16:creationId xmlns:a16="http://schemas.microsoft.com/office/drawing/2014/main" id="{3205BF4B-AD4F-4CFB-B479-D50EBC4309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4" y="2941"/>
                <a:ext cx="29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52" name="Oval 551">
                <a:extLst>
                  <a:ext uri="{FF2B5EF4-FFF2-40B4-BE49-F238E27FC236}">
                    <a16:creationId xmlns:a16="http://schemas.microsoft.com/office/drawing/2014/main" id="{A0844907-197A-4A01-A74F-77D6FD4D9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4" y="3844"/>
                <a:ext cx="29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53" name="Oval 552">
                <a:extLst>
                  <a:ext uri="{FF2B5EF4-FFF2-40B4-BE49-F238E27FC236}">
                    <a16:creationId xmlns:a16="http://schemas.microsoft.com/office/drawing/2014/main" id="{0F009DB8-0ABE-4591-B8D7-60AB51A49E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5" y="3541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54" name="Oval 553">
                <a:extLst>
                  <a:ext uri="{FF2B5EF4-FFF2-40B4-BE49-F238E27FC236}">
                    <a16:creationId xmlns:a16="http://schemas.microsoft.com/office/drawing/2014/main" id="{3E01F14C-D2E6-49AC-A93C-C17864FD31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5" y="3180"/>
                <a:ext cx="28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55" name="Oval 554">
                <a:extLst>
                  <a:ext uri="{FF2B5EF4-FFF2-40B4-BE49-F238E27FC236}">
                    <a16:creationId xmlns:a16="http://schemas.microsoft.com/office/drawing/2014/main" id="{AB67B12F-25AA-4506-8FE7-2AD9A6988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8" y="2638"/>
                <a:ext cx="28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56" name="Oval 555">
                <a:extLst>
                  <a:ext uri="{FF2B5EF4-FFF2-40B4-BE49-F238E27FC236}">
                    <a16:creationId xmlns:a16="http://schemas.microsoft.com/office/drawing/2014/main" id="{6D5C8087-A067-4A83-9E27-EB0D289372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5" y="2850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57" name="Oval 556">
                <a:extLst>
                  <a:ext uri="{FF2B5EF4-FFF2-40B4-BE49-F238E27FC236}">
                    <a16:creationId xmlns:a16="http://schemas.microsoft.com/office/drawing/2014/main" id="{22E3C5D8-4B81-41BB-A809-9544F6321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2" y="3828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58" name="Oval 557">
                <a:extLst>
                  <a:ext uri="{FF2B5EF4-FFF2-40B4-BE49-F238E27FC236}">
                    <a16:creationId xmlns:a16="http://schemas.microsoft.com/office/drawing/2014/main" id="{A45D0B53-A9CF-4DEC-A861-BEB39B32F1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5" y="2223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59" name="Oval 558">
                <a:extLst>
                  <a:ext uri="{FF2B5EF4-FFF2-40B4-BE49-F238E27FC236}">
                    <a16:creationId xmlns:a16="http://schemas.microsoft.com/office/drawing/2014/main" id="{5F23A84F-D444-4B13-8358-3F5C4A34F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6" y="3047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60" name="Oval 559">
                <a:extLst>
                  <a:ext uri="{FF2B5EF4-FFF2-40B4-BE49-F238E27FC236}">
                    <a16:creationId xmlns:a16="http://schemas.microsoft.com/office/drawing/2014/main" id="{0EF21B7B-4412-4390-9EB0-A226154F3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2" y="2005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61" name="Oval 560">
                <a:extLst>
                  <a:ext uri="{FF2B5EF4-FFF2-40B4-BE49-F238E27FC236}">
                    <a16:creationId xmlns:a16="http://schemas.microsoft.com/office/drawing/2014/main" id="{7E6F2E32-C07C-4849-82E2-3620185A85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1" y="3749"/>
                <a:ext cx="28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62" name="Oval 561">
                <a:extLst>
                  <a:ext uri="{FF2B5EF4-FFF2-40B4-BE49-F238E27FC236}">
                    <a16:creationId xmlns:a16="http://schemas.microsoft.com/office/drawing/2014/main" id="{3660B908-E8E9-421B-86F4-067DC36C0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62" y="2223"/>
                <a:ext cx="29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63" name="Oval 562">
                <a:extLst>
                  <a:ext uri="{FF2B5EF4-FFF2-40B4-BE49-F238E27FC236}">
                    <a16:creationId xmlns:a16="http://schemas.microsoft.com/office/drawing/2014/main" id="{70F01AEE-9B1E-4344-BE28-A0A74416B2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2000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64" name="Oval 563">
                <a:extLst>
                  <a:ext uri="{FF2B5EF4-FFF2-40B4-BE49-F238E27FC236}">
                    <a16:creationId xmlns:a16="http://schemas.microsoft.com/office/drawing/2014/main" id="{3F0ED88B-B8E3-4012-8775-3A47A2193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8" y="1825"/>
                <a:ext cx="29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65" name="Oval 564">
                <a:extLst>
                  <a:ext uri="{FF2B5EF4-FFF2-40B4-BE49-F238E27FC236}">
                    <a16:creationId xmlns:a16="http://schemas.microsoft.com/office/drawing/2014/main" id="{62592749-9277-41CD-96CB-CDCD317CDE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6" y="1155"/>
                <a:ext cx="29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66" name="Oval 565">
                <a:extLst>
                  <a:ext uri="{FF2B5EF4-FFF2-40B4-BE49-F238E27FC236}">
                    <a16:creationId xmlns:a16="http://schemas.microsoft.com/office/drawing/2014/main" id="{CF978046-2139-4F20-B6CC-E87999395E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" y="1697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67" name="Oval 566">
                <a:extLst>
                  <a:ext uri="{FF2B5EF4-FFF2-40B4-BE49-F238E27FC236}">
                    <a16:creationId xmlns:a16="http://schemas.microsoft.com/office/drawing/2014/main" id="{55353235-5C1B-43AB-A770-3EAA81512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3" y="1283"/>
                <a:ext cx="28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68" name="Oval 567">
                <a:extLst>
                  <a:ext uri="{FF2B5EF4-FFF2-40B4-BE49-F238E27FC236}">
                    <a16:creationId xmlns:a16="http://schemas.microsoft.com/office/drawing/2014/main" id="{28BB4D18-B344-493E-8925-BC1308D6BB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4" y="2420"/>
                <a:ext cx="28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69" name="Oval 568">
                <a:extLst>
                  <a:ext uri="{FF2B5EF4-FFF2-40B4-BE49-F238E27FC236}">
                    <a16:creationId xmlns:a16="http://schemas.microsoft.com/office/drawing/2014/main" id="{4E8357E4-ED6B-4F06-9748-96F36D455C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7" y="1623"/>
                <a:ext cx="29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70" name="Oval 569">
                <a:extLst>
                  <a:ext uri="{FF2B5EF4-FFF2-40B4-BE49-F238E27FC236}">
                    <a16:creationId xmlns:a16="http://schemas.microsoft.com/office/drawing/2014/main" id="{6CA51981-C0FE-4B54-A7B8-FD84013F28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99" y="1734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71" name="Oval 570">
                <a:extLst>
                  <a:ext uri="{FF2B5EF4-FFF2-40B4-BE49-F238E27FC236}">
                    <a16:creationId xmlns:a16="http://schemas.microsoft.com/office/drawing/2014/main" id="{69FDC4FA-AE45-4A09-9BF5-C8CC5A3563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3" y="1304"/>
                <a:ext cx="28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72" name="Oval 571">
                <a:extLst>
                  <a:ext uri="{FF2B5EF4-FFF2-40B4-BE49-F238E27FC236}">
                    <a16:creationId xmlns:a16="http://schemas.microsoft.com/office/drawing/2014/main" id="{8A3AEABF-16AC-47E9-8133-FA8237CA01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1" y="1490"/>
                <a:ext cx="29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73" name="Oval 572">
                <a:extLst>
                  <a:ext uri="{FF2B5EF4-FFF2-40B4-BE49-F238E27FC236}">
                    <a16:creationId xmlns:a16="http://schemas.microsoft.com/office/drawing/2014/main" id="{9FCFC9C0-6003-4E80-B00C-35A29A681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1" y="1522"/>
                <a:ext cx="28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74" name="Oval 573">
                <a:extLst>
                  <a:ext uri="{FF2B5EF4-FFF2-40B4-BE49-F238E27FC236}">
                    <a16:creationId xmlns:a16="http://schemas.microsoft.com/office/drawing/2014/main" id="{37C79BA2-8E24-4166-BDDA-4E5B2D8467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9" y="1777"/>
                <a:ext cx="28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75" name="Oval 574">
                <a:extLst>
                  <a:ext uri="{FF2B5EF4-FFF2-40B4-BE49-F238E27FC236}">
                    <a16:creationId xmlns:a16="http://schemas.microsoft.com/office/drawing/2014/main" id="{E266CBB7-2E23-40E3-96B2-51C01B5A3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9" y="1399"/>
                <a:ext cx="29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76" name="Oval 575">
                <a:extLst>
                  <a:ext uri="{FF2B5EF4-FFF2-40B4-BE49-F238E27FC236}">
                    <a16:creationId xmlns:a16="http://schemas.microsoft.com/office/drawing/2014/main" id="{C8A4AEFF-E430-4B2C-9DC6-AF11FC41A4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7" y="2181"/>
                <a:ext cx="29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77" name="Oval 576">
                <a:extLst>
                  <a:ext uri="{FF2B5EF4-FFF2-40B4-BE49-F238E27FC236}">
                    <a16:creationId xmlns:a16="http://schemas.microsoft.com/office/drawing/2014/main" id="{ACAE26E3-A931-4DA3-B454-A9CAF453F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7" y="1017"/>
                <a:ext cx="28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78" name="Oval 577">
                <a:extLst>
                  <a:ext uri="{FF2B5EF4-FFF2-40B4-BE49-F238E27FC236}">
                    <a16:creationId xmlns:a16="http://schemas.microsoft.com/office/drawing/2014/main" id="{73036ADD-FFC8-4C8A-9EE9-027A861B6F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" y="2112"/>
                <a:ext cx="28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79" name="Oval 578">
                <a:extLst>
                  <a:ext uri="{FF2B5EF4-FFF2-40B4-BE49-F238E27FC236}">
                    <a16:creationId xmlns:a16="http://schemas.microsoft.com/office/drawing/2014/main" id="{843341C0-E2CB-4C0D-AAE5-950032EF64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0" y="1740"/>
                <a:ext cx="28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80" name="Oval 579">
                <a:extLst>
                  <a:ext uri="{FF2B5EF4-FFF2-40B4-BE49-F238E27FC236}">
                    <a16:creationId xmlns:a16="http://schemas.microsoft.com/office/drawing/2014/main" id="{F15012D0-7D4F-4D39-9CFA-892AAB196D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9" y="1447"/>
                <a:ext cx="29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81" name="Oval 580">
                <a:extLst>
                  <a:ext uri="{FF2B5EF4-FFF2-40B4-BE49-F238E27FC236}">
                    <a16:creationId xmlns:a16="http://schemas.microsoft.com/office/drawing/2014/main" id="{9C34B2B2-4E49-47FE-918A-E55C51A025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9" y="1224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82" name="Oval 581">
                <a:extLst>
                  <a:ext uri="{FF2B5EF4-FFF2-40B4-BE49-F238E27FC236}">
                    <a16:creationId xmlns:a16="http://schemas.microsoft.com/office/drawing/2014/main" id="{6BFEB71B-6EBB-44FB-8C44-FDA6A80D69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4" y="1405"/>
                <a:ext cx="29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83" name="Oval 582">
                <a:extLst>
                  <a:ext uri="{FF2B5EF4-FFF2-40B4-BE49-F238E27FC236}">
                    <a16:creationId xmlns:a16="http://schemas.microsoft.com/office/drawing/2014/main" id="{80113A46-22C0-4AF8-9D67-D8297EBE46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3" y="1006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84" name="Oval 583">
                <a:extLst>
                  <a:ext uri="{FF2B5EF4-FFF2-40B4-BE49-F238E27FC236}">
                    <a16:creationId xmlns:a16="http://schemas.microsoft.com/office/drawing/2014/main" id="{84E69C2D-409B-4ACA-8F3E-7684A9845A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0" y="1309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85" name="Oval 584">
                <a:extLst>
                  <a:ext uri="{FF2B5EF4-FFF2-40B4-BE49-F238E27FC236}">
                    <a16:creationId xmlns:a16="http://schemas.microsoft.com/office/drawing/2014/main" id="{C5D248A0-817C-4D39-B1BC-D26040ECDC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6" y="1819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86" name="Oval 585">
                <a:extLst>
                  <a:ext uri="{FF2B5EF4-FFF2-40B4-BE49-F238E27FC236}">
                    <a16:creationId xmlns:a16="http://schemas.microsoft.com/office/drawing/2014/main" id="{865E04F4-47A2-484F-9D58-0CA35B8372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1" y="2159"/>
                <a:ext cx="29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87" name="Oval 586">
                <a:extLst>
                  <a:ext uri="{FF2B5EF4-FFF2-40B4-BE49-F238E27FC236}">
                    <a16:creationId xmlns:a16="http://schemas.microsoft.com/office/drawing/2014/main" id="{35F2C1E0-EC42-4409-9810-460E99C0E3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1" y="1575"/>
                <a:ext cx="29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88" name="Oval 587">
                <a:extLst>
                  <a:ext uri="{FF2B5EF4-FFF2-40B4-BE49-F238E27FC236}">
                    <a16:creationId xmlns:a16="http://schemas.microsoft.com/office/drawing/2014/main" id="{DA14E407-E2A7-4ED7-9696-A4BDA945E3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7" y="1628"/>
                <a:ext cx="29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89" name="Oval 588">
                <a:extLst>
                  <a:ext uri="{FF2B5EF4-FFF2-40B4-BE49-F238E27FC236}">
                    <a16:creationId xmlns:a16="http://schemas.microsoft.com/office/drawing/2014/main" id="{85AF15FD-D1B7-458B-B320-2DCFB0ACDE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6" y="937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90" name="Oval 589">
                <a:extLst>
                  <a:ext uri="{FF2B5EF4-FFF2-40B4-BE49-F238E27FC236}">
                    <a16:creationId xmlns:a16="http://schemas.microsoft.com/office/drawing/2014/main" id="{31AB6B30-8FB4-47F5-BB6B-447371D7E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4" y="1325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91" name="Oval 590">
                <a:extLst>
                  <a:ext uri="{FF2B5EF4-FFF2-40B4-BE49-F238E27FC236}">
                    <a16:creationId xmlns:a16="http://schemas.microsoft.com/office/drawing/2014/main" id="{312408AF-C0BC-4F1E-828E-3BB4B213EF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2" y="1527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92" name="Oval 591">
                <a:extLst>
                  <a:ext uri="{FF2B5EF4-FFF2-40B4-BE49-F238E27FC236}">
                    <a16:creationId xmlns:a16="http://schemas.microsoft.com/office/drawing/2014/main" id="{B744DE8A-8663-4232-AACC-0FA3E5543A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8" y="926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93" name="Oval 592">
                <a:extLst>
                  <a:ext uri="{FF2B5EF4-FFF2-40B4-BE49-F238E27FC236}">
                    <a16:creationId xmlns:a16="http://schemas.microsoft.com/office/drawing/2014/main" id="{8994BE29-A3F0-4F7A-9C15-96CB7197BF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1176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94" name="Oval 593">
                <a:extLst>
                  <a:ext uri="{FF2B5EF4-FFF2-40B4-BE49-F238E27FC236}">
                    <a16:creationId xmlns:a16="http://schemas.microsoft.com/office/drawing/2014/main" id="{815EB79A-9000-47E4-BC53-6F07915B9D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1" y="873"/>
                <a:ext cx="28" cy="27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95" name="Oval 594">
                <a:extLst>
                  <a:ext uri="{FF2B5EF4-FFF2-40B4-BE49-F238E27FC236}">
                    <a16:creationId xmlns:a16="http://schemas.microsoft.com/office/drawing/2014/main" id="{DF9DDA98-F295-4CF9-B4B2-80A185EFA0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06" y="980"/>
                <a:ext cx="28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96" name="Oval 595">
                <a:extLst>
                  <a:ext uri="{FF2B5EF4-FFF2-40B4-BE49-F238E27FC236}">
                    <a16:creationId xmlns:a16="http://schemas.microsoft.com/office/drawing/2014/main" id="{DE42E2D6-7472-4E43-8E84-A3E1C2ADB8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9" y="1049"/>
                <a:ext cx="28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97" name="Oval 596">
                <a:extLst>
                  <a:ext uri="{FF2B5EF4-FFF2-40B4-BE49-F238E27FC236}">
                    <a16:creationId xmlns:a16="http://schemas.microsoft.com/office/drawing/2014/main" id="{A9ED070A-C130-4BA1-A89C-8A721AC120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0" y="1336"/>
                <a:ext cx="29" cy="2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98" name="Oval 597">
                <a:extLst>
                  <a:ext uri="{FF2B5EF4-FFF2-40B4-BE49-F238E27FC236}">
                    <a16:creationId xmlns:a16="http://schemas.microsoft.com/office/drawing/2014/main" id="{4C451236-A2E6-47B1-9299-32329CBC8B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7" y="2048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99" name="Oval 598">
                <a:extLst>
                  <a:ext uri="{FF2B5EF4-FFF2-40B4-BE49-F238E27FC236}">
                    <a16:creationId xmlns:a16="http://schemas.microsoft.com/office/drawing/2014/main" id="{23D43416-1348-49A0-9217-A29EFCDF0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7" y="2866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00" name="Oval 599">
                <a:extLst>
                  <a:ext uri="{FF2B5EF4-FFF2-40B4-BE49-F238E27FC236}">
                    <a16:creationId xmlns:a16="http://schemas.microsoft.com/office/drawing/2014/main" id="{DD7C3892-9C88-474A-93E0-ACAC666AF8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2" y="3690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01" name="Oval 600">
                <a:extLst>
                  <a:ext uri="{FF2B5EF4-FFF2-40B4-BE49-F238E27FC236}">
                    <a16:creationId xmlns:a16="http://schemas.microsoft.com/office/drawing/2014/main" id="{37A9D66C-05DF-49FF-B8CD-C08847644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2" y="2702"/>
                <a:ext cx="51" cy="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02" name="Oval 601">
                <a:extLst>
                  <a:ext uri="{FF2B5EF4-FFF2-40B4-BE49-F238E27FC236}">
                    <a16:creationId xmlns:a16="http://schemas.microsoft.com/office/drawing/2014/main" id="{C3EBD96C-4DA3-429E-A371-60A3AA6D88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4" y="2335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03" name="Oval 602">
                <a:extLst>
                  <a:ext uri="{FF2B5EF4-FFF2-40B4-BE49-F238E27FC236}">
                    <a16:creationId xmlns:a16="http://schemas.microsoft.com/office/drawing/2014/main" id="{3F6BC1D7-9795-43C1-AA07-5DF870C28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6" y="3563"/>
                <a:ext cx="51" cy="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04" name="Oval 603">
                <a:extLst>
                  <a:ext uri="{FF2B5EF4-FFF2-40B4-BE49-F238E27FC236}">
                    <a16:creationId xmlns:a16="http://schemas.microsoft.com/office/drawing/2014/main" id="{F0F2DCD2-4B62-4C8C-87C9-B53410C46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5" y="2978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05" name="Oval 604">
                <a:extLst>
                  <a:ext uri="{FF2B5EF4-FFF2-40B4-BE49-F238E27FC236}">
                    <a16:creationId xmlns:a16="http://schemas.microsoft.com/office/drawing/2014/main" id="{7726C1C4-93B9-47D3-BE3C-9AC33EC2B8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9" y="3132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06" name="Oval 605">
                <a:extLst>
                  <a:ext uri="{FF2B5EF4-FFF2-40B4-BE49-F238E27FC236}">
                    <a16:creationId xmlns:a16="http://schemas.microsoft.com/office/drawing/2014/main" id="{1DDF768B-4600-4513-BE5F-7FB96C729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7" y="3711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07" name="Oval 606">
                <a:extLst>
                  <a:ext uri="{FF2B5EF4-FFF2-40B4-BE49-F238E27FC236}">
                    <a16:creationId xmlns:a16="http://schemas.microsoft.com/office/drawing/2014/main" id="{FCE9EE49-AA11-464D-A531-0E4F6A7E94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5" y="2383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08" name="Oval 607">
                <a:extLst>
                  <a:ext uri="{FF2B5EF4-FFF2-40B4-BE49-F238E27FC236}">
                    <a16:creationId xmlns:a16="http://schemas.microsoft.com/office/drawing/2014/main" id="{D8891B0D-6B86-43C0-BC67-F8202BB113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1" y="3063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09" name="Oval 608">
                <a:extLst>
                  <a:ext uri="{FF2B5EF4-FFF2-40B4-BE49-F238E27FC236}">
                    <a16:creationId xmlns:a16="http://schemas.microsoft.com/office/drawing/2014/main" id="{3127979E-9D4B-4C2E-9BEE-561B1291BB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7" y="2749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10" name="Oval 609">
                <a:extLst>
                  <a:ext uri="{FF2B5EF4-FFF2-40B4-BE49-F238E27FC236}">
                    <a16:creationId xmlns:a16="http://schemas.microsoft.com/office/drawing/2014/main" id="{1CC5382E-750F-4C14-9893-62709805E6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5" y="3462"/>
                <a:ext cx="51" cy="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11" name="Oval 610">
                <a:extLst>
                  <a:ext uri="{FF2B5EF4-FFF2-40B4-BE49-F238E27FC236}">
                    <a16:creationId xmlns:a16="http://schemas.microsoft.com/office/drawing/2014/main" id="{32C2FBED-FD7C-427F-A14E-C3E94F87EF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0" y="3424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12" name="Oval 611">
                <a:extLst>
                  <a:ext uri="{FF2B5EF4-FFF2-40B4-BE49-F238E27FC236}">
                    <a16:creationId xmlns:a16="http://schemas.microsoft.com/office/drawing/2014/main" id="{2CA607A7-0C53-4974-8F71-93134D6C03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6" y="2877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13" name="Oval 612">
                <a:extLst>
                  <a:ext uri="{FF2B5EF4-FFF2-40B4-BE49-F238E27FC236}">
                    <a16:creationId xmlns:a16="http://schemas.microsoft.com/office/drawing/2014/main" id="{09E95FA5-A690-4847-BA3F-DD9CFDB936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7" y="2994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14" name="Oval 613">
                <a:extLst>
                  <a:ext uri="{FF2B5EF4-FFF2-40B4-BE49-F238E27FC236}">
                    <a16:creationId xmlns:a16="http://schemas.microsoft.com/office/drawing/2014/main" id="{84170AD8-4E0F-4538-A54A-BAA6DDFAD2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0" y="2005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15" name="Oval 614">
                <a:extLst>
                  <a:ext uri="{FF2B5EF4-FFF2-40B4-BE49-F238E27FC236}">
                    <a16:creationId xmlns:a16="http://schemas.microsoft.com/office/drawing/2014/main" id="{4F9A7FED-9DCB-40AE-8D91-33FA42C714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83" y="1798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16" name="Oval 615">
                <a:extLst>
                  <a:ext uri="{FF2B5EF4-FFF2-40B4-BE49-F238E27FC236}">
                    <a16:creationId xmlns:a16="http://schemas.microsoft.com/office/drawing/2014/main" id="{B0248F87-DF78-4648-B9D5-BAF1E4A65F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4" y="2197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17" name="Oval 616">
                <a:extLst>
                  <a:ext uri="{FF2B5EF4-FFF2-40B4-BE49-F238E27FC236}">
                    <a16:creationId xmlns:a16="http://schemas.microsoft.com/office/drawing/2014/main" id="{84944DC6-CE07-43A0-BAD2-81829C1262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6" y="4158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18" name="Oval 617">
                <a:extLst>
                  <a:ext uri="{FF2B5EF4-FFF2-40B4-BE49-F238E27FC236}">
                    <a16:creationId xmlns:a16="http://schemas.microsoft.com/office/drawing/2014/main" id="{ABDF8B27-3BB3-421A-91D3-7B91A04F38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" y="4004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19" name="Oval 618">
                <a:extLst>
                  <a:ext uri="{FF2B5EF4-FFF2-40B4-BE49-F238E27FC236}">
                    <a16:creationId xmlns:a16="http://schemas.microsoft.com/office/drawing/2014/main" id="{E87095E0-6425-4F78-BAA5-D76B341F2D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5" y="3377"/>
                <a:ext cx="51" cy="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20" name="Oval 619">
                <a:extLst>
                  <a:ext uri="{FF2B5EF4-FFF2-40B4-BE49-F238E27FC236}">
                    <a16:creationId xmlns:a16="http://schemas.microsoft.com/office/drawing/2014/main" id="{F1B6F180-6908-4315-A0B2-375F13DB91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0" y="3159"/>
                <a:ext cx="51" cy="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21" name="Oval 620">
                <a:extLst>
                  <a:ext uri="{FF2B5EF4-FFF2-40B4-BE49-F238E27FC236}">
                    <a16:creationId xmlns:a16="http://schemas.microsoft.com/office/drawing/2014/main" id="{724B9EA1-785F-47C6-89C3-370DAD60D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2" y="3047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22" name="Oval 621">
                <a:extLst>
                  <a:ext uri="{FF2B5EF4-FFF2-40B4-BE49-F238E27FC236}">
                    <a16:creationId xmlns:a16="http://schemas.microsoft.com/office/drawing/2014/main" id="{65D0F9DD-B2BC-4814-AB11-1C2CD40358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5" y="2579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23" name="Oval 622">
                <a:extLst>
                  <a:ext uri="{FF2B5EF4-FFF2-40B4-BE49-F238E27FC236}">
                    <a16:creationId xmlns:a16="http://schemas.microsoft.com/office/drawing/2014/main" id="{0D9181B4-F1AD-422D-AAF3-1E0435DB2F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6" y="3462"/>
                <a:ext cx="51" cy="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24" name="Oval 623">
                <a:extLst>
                  <a:ext uri="{FF2B5EF4-FFF2-40B4-BE49-F238E27FC236}">
                    <a16:creationId xmlns:a16="http://schemas.microsoft.com/office/drawing/2014/main" id="{23E50846-D200-408D-8DD9-3847AC4D08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1" y="3462"/>
                <a:ext cx="51" cy="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25" name="Oval 624">
                <a:extLst>
                  <a:ext uri="{FF2B5EF4-FFF2-40B4-BE49-F238E27FC236}">
                    <a16:creationId xmlns:a16="http://schemas.microsoft.com/office/drawing/2014/main" id="{261C0653-57FF-4F88-B45B-E4431B9DDC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2" y="3169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26" name="Oval 625">
                <a:extLst>
                  <a:ext uri="{FF2B5EF4-FFF2-40B4-BE49-F238E27FC236}">
                    <a16:creationId xmlns:a16="http://schemas.microsoft.com/office/drawing/2014/main" id="{82FD4838-1CD2-456C-93F5-D229A9349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1" y="3063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27" name="Oval 626">
                <a:extLst>
                  <a:ext uri="{FF2B5EF4-FFF2-40B4-BE49-F238E27FC236}">
                    <a16:creationId xmlns:a16="http://schemas.microsoft.com/office/drawing/2014/main" id="{754654EB-CC07-4514-9B1E-6FFD17A36B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3" y="2893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28" name="Oval 627">
                <a:extLst>
                  <a:ext uri="{FF2B5EF4-FFF2-40B4-BE49-F238E27FC236}">
                    <a16:creationId xmlns:a16="http://schemas.microsoft.com/office/drawing/2014/main" id="{F7B63608-D5AD-4D66-A47E-6DE12D697F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3" y="2452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29" name="Oval 628">
                <a:extLst>
                  <a:ext uri="{FF2B5EF4-FFF2-40B4-BE49-F238E27FC236}">
                    <a16:creationId xmlns:a16="http://schemas.microsoft.com/office/drawing/2014/main" id="{A578EB76-3A2B-4B6E-97D3-ADD91EF212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2" y="2702"/>
                <a:ext cx="51" cy="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30" name="Oval 629">
                <a:extLst>
                  <a:ext uri="{FF2B5EF4-FFF2-40B4-BE49-F238E27FC236}">
                    <a16:creationId xmlns:a16="http://schemas.microsoft.com/office/drawing/2014/main" id="{9FC232A3-3D91-4D6A-A5E1-0370F908F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7" y="4046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31" name="Oval 630">
                <a:extLst>
                  <a:ext uri="{FF2B5EF4-FFF2-40B4-BE49-F238E27FC236}">
                    <a16:creationId xmlns:a16="http://schemas.microsoft.com/office/drawing/2014/main" id="{E3761B33-1EF5-403E-B10F-4847A03BB9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4" y="2659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32" name="Oval 631">
                <a:extLst>
                  <a:ext uri="{FF2B5EF4-FFF2-40B4-BE49-F238E27FC236}">
                    <a16:creationId xmlns:a16="http://schemas.microsoft.com/office/drawing/2014/main" id="{1AC7F211-E1D8-4CE8-8D53-50E28A01DC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2" y="2595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33" name="Oval 632">
                <a:extLst>
                  <a:ext uri="{FF2B5EF4-FFF2-40B4-BE49-F238E27FC236}">
                    <a16:creationId xmlns:a16="http://schemas.microsoft.com/office/drawing/2014/main" id="{32620C86-883E-4C74-B27D-94C4C5BA13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3" y="2691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34" name="Oval 633">
                <a:extLst>
                  <a:ext uri="{FF2B5EF4-FFF2-40B4-BE49-F238E27FC236}">
                    <a16:creationId xmlns:a16="http://schemas.microsoft.com/office/drawing/2014/main" id="{FC0DD7BA-8EB5-4E03-A8DB-531553A0F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4" y="2308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35" name="Oval 634">
                <a:extLst>
                  <a:ext uri="{FF2B5EF4-FFF2-40B4-BE49-F238E27FC236}">
                    <a16:creationId xmlns:a16="http://schemas.microsoft.com/office/drawing/2014/main" id="{67C13326-DEB4-4776-BEC5-9A4B40B293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7" y="2866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36" name="Oval 635">
                <a:extLst>
                  <a:ext uri="{FF2B5EF4-FFF2-40B4-BE49-F238E27FC236}">
                    <a16:creationId xmlns:a16="http://schemas.microsoft.com/office/drawing/2014/main" id="{7D09CCC5-6EDF-4F60-8F9F-33AA405D01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3" y="3435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37" name="Oval 636">
                <a:extLst>
                  <a:ext uri="{FF2B5EF4-FFF2-40B4-BE49-F238E27FC236}">
                    <a16:creationId xmlns:a16="http://schemas.microsoft.com/office/drawing/2014/main" id="{56E5D255-F70B-4DA8-9BAA-59002693C9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6" y="3137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38" name="Oval 637">
                <a:extLst>
                  <a:ext uri="{FF2B5EF4-FFF2-40B4-BE49-F238E27FC236}">
                    <a16:creationId xmlns:a16="http://schemas.microsoft.com/office/drawing/2014/main" id="{3542AFD6-21BD-4298-849C-F0D4645B3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9" y="2787"/>
                <a:ext cx="52" cy="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39" name="Oval 638">
                <a:extLst>
                  <a:ext uri="{FF2B5EF4-FFF2-40B4-BE49-F238E27FC236}">
                    <a16:creationId xmlns:a16="http://schemas.microsoft.com/office/drawing/2014/main" id="{51444FC4-57CA-4B85-B6D2-4A477EE635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3" y="2989"/>
                <a:ext cx="51" cy="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40" name="Oval 639">
                <a:extLst>
                  <a:ext uri="{FF2B5EF4-FFF2-40B4-BE49-F238E27FC236}">
                    <a16:creationId xmlns:a16="http://schemas.microsoft.com/office/drawing/2014/main" id="{E4A5318A-DDAC-404D-BD71-ECA2F7AD4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1" y="3387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41" name="Oval 640">
                <a:extLst>
                  <a:ext uri="{FF2B5EF4-FFF2-40B4-BE49-F238E27FC236}">
                    <a16:creationId xmlns:a16="http://schemas.microsoft.com/office/drawing/2014/main" id="{490A37D7-081E-43C2-B068-0D9BB29724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4" y="3424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42" name="Oval 641">
                <a:extLst>
                  <a:ext uri="{FF2B5EF4-FFF2-40B4-BE49-F238E27FC236}">
                    <a16:creationId xmlns:a16="http://schemas.microsoft.com/office/drawing/2014/main" id="{B10F7AD2-9850-4FD1-BD55-9AEFE3E14B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7" y="3664"/>
                <a:ext cx="51" cy="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43" name="Oval 642">
                <a:extLst>
                  <a:ext uri="{FF2B5EF4-FFF2-40B4-BE49-F238E27FC236}">
                    <a16:creationId xmlns:a16="http://schemas.microsoft.com/office/drawing/2014/main" id="{7059628A-E7F1-4066-AE81-F3070EB4BF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4" y="3079"/>
                <a:ext cx="52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44" name="Oval 643">
                <a:extLst>
                  <a:ext uri="{FF2B5EF4-FFF2-40B4-BE49-F238E27FC236}">
                    <a16:creationId xmlns:a16="http://schemas.microsoft.com/office/drawing/2014/main" id="{CE36BB36-E019-477C-85AF-072D2D3EA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1" y="2840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45" name="Oval 644">
                <a:extLst>
                  <a:ext uri="{FF2B5EF4-FFF2-40B4-BE49-F238E27FC236}">
                    <a16:creationId xmlns:a16="http://schemas.microsoft.com/office/drawing/2014/main" id="{7C0DFCB7-11CC-4C2A-A399-8252176F46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4" y="3238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46" name="Oval 645">
                <a:extLst>
                  <a:ext uri="{FF2B5EF4-FFF2-40B4-BE49-F238E27FC236}">
                    <a16:creationId xmlns:a16="http://schemas.microsoft.com/office/drawing/2014/main" id="{0A58D12A-A6B1-4D5A-9A77-21D292E10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0" y="3334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47" name="Oval 646">
                <a:extLst>
                  <a:ext uri="{FF2B5EF4-FFF2-40B4-BE49-F238E27FC236}">
                    <a16:creationId xmlns:a16="http://schemas.microsoft.com/office/drawing/2014/main" id="{3675AC8D-7D7A-490A-966A-587D19420C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7" y="3074"/>
                <a:ext cx="51" cy="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48" name="Oval 647">
                <a:extLst>
                  <a:ext uri="{FF2B5EF4-FFF2-40B4-BE49-F238E27FC236}">
                    <a16:creationId xmlns:a16="http://schemas.microsoft.com/office/drawing/2014/main" id="{39D59F63-925C-4224-BD46-C59E95940A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7" y="3153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49" name="Oval 648">
                <a:extLst>
                  <a:ext uri="{FF2B5EF4-FFF2-40B4-BE49-F238E27FC236}">
                    <a16:creationId xmlns:a16="http://schemas.microsoft.com/office/drawing/2014/main" id="{0FC0D8C9-53D4-445B-8905-75F3067185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5" y="3594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50" name="Oval 649">
                <a:extLst>
                  <a:ext uri="{FF2B5EF4-FFF2-40B4-BE49-F238E27FC236}">
                    <a16:creationId xmlns:a16="http://schemas.microsoft.com/office/drawing/2014/main" id="{6D3867F6-6C0A-4A40-BCCD-6212F5F569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4" y="2319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51" name="Oval 650">
                <a:extLst>
                  <a:ext uri="{FF2B5EF4-FFF2-40B4-BE49-F238E27FC236}">
                    <a16:creationId xmlns:a16="http://schemas.microsoft.com/office/drawing/2014/main" id="{BB25929B-0905-4CC8-BCED-20A24C911A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6" y="2330"/>
                <a:ext cx="51" cy="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52" name="Oval 651">
                <a:extLst>
                  <a:ext uri="{FF2B5EF4-FFF2-40B4-BE49-F238E27FC236}">
                    <a16:creationId xmlns:a16="http://schemas.microsoft.com/office/drawing/2014/main" id="{9B7D6B41-CBEF-4DF7-BC5D-DB1AC6BE8A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15" y="3334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53" name="Oval 652">
                <a:extLst>
                  <a:ext uri="{FF2B5EF4-FFF2-40B4-BE49-F238E27FC236}">
                    <a16:creationId xmlns:a16="http://schemas.microsoft.com/office/drawing/2014/main" id="{9FC2C2F1-D267-4142-B09D-2ED653767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5" y="3685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54" name="Oval 653">
                <a:extLst>
                  <a:ext uri="{FF2B5EF4-FFF2-40B4-BE49-F238E27FC236}">
                    <a16:creationId xmlns:a16="http://schemas.microsoft.com/office/drawing/2014/main" id="{C4BEDDE6-0948-4266-A0E5-CE6E61B0F7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9" y="2595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655" name="Oval 654">
                <a:extLst>
                  <a:ext uri="{FF2B5EF4-FFF2-40B4-BE49-F238E27FC236}">
                    <a16:creationId xmlns:a16="http://schemas.microsoft.com/office/drawing/2014/main" id="{31D87C4C-2083-49E1-BE47-92B2819514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4" y="3031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0B94473D-8D90-4F4C-BE40-B21E6515A4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8" y="926"/>
              <a:ext cx="3855" cy="3312"/>
              <a:chOff x="918" y="926"/>
              <a:chExt cx="3855" cy="3312"/>
            </a:xfrm>
          </p:grpSpPr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EB620CDC-5CB9-4A0A-8886-EA71C054C3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5" y="3105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86B54966-063C-4005-9137-65F05502D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5" y="4190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E9C4BA28-7AD1-4145-A811-C02D831314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3" y="2441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6803D693-253F-48E0-A8A7-2F8274E19D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8" y="3610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37DF3012-4CD4-4E7D-8E33-42C41B4EE6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5" y="3446"/>
                <a:ext cx="51" cy="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5D66BD66-3FD3-48E5-BE91-BE815DD4AA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8" y="3568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BC5279D6-06EC-4BEE-87DA-B54DCB50E1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3" y="3286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EF6F9A84-A65A-4079-A86B-BBDEBAF652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2" y="3339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6E5BB4F6-28E0-43A1-ACFD-CEBD34C5E6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2" y="2133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65" name="Oval 264">
                <a:extLst>
                  <a:ext uri="{FF2B5EF4-FFF2-40B4-BE49-F238E27FC236}">
                    <a16:creationId xmlns:a16="http://schemas.microsoft.com/office/drawing/2014/main" id="{C90540C4-7AFA-4C77-AD79-867EB303CE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3" y="3010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571591B1-DB38-4CF8-BE2E-D6A9CC8A56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3664"/>
                <a:ext cx="51" cy="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979FA006-FCDC-487D-9F96-960C3ADE9A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4" y="3690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08C43570-879A-4463-9B8A-5B7B967F72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9" y="2069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69" name="Oval 268">
                <a:extLst>
                  <a:ext uri="{FF2B5EF4-FFF2-40B4-BE49-F238E27FC236}">
                    <a16:creationId xmlns:a16="http://schemas.microsoft.com/office/drawing/2014/main" id="{76F22F56-169A-406D-8274-236439B83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8" y="1958"/>
                <a:ext cx="51" cy="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B7616CBC-88FE-47E0-B4E5-2D7A9E1498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2" y="2128"/>
                <a:ext cx="51" cy="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4D2C99AC-41A7-4FFE-9940-4103C22B79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06" y="3765"/>
                <a:ext cx="51" cy="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5BE44D2F-EDDB-4B04-B7C7-0B997F9429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6" y="3175"/>
                <a:ext cx="51" cy="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674BA42B-7CF3-402E-9B79-79250D31FD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6" y="3164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ADEECAE4-CDF6-45EF-849E-3B071D4821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2" y="2877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id="{B02C17A0-1DE2-4156-81E6-F508421021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5" y="3377"/>
                <a:ext cx="51" cy="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630FBD12-61AA-4252-86AF-38A508C68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5" y="3605"/>
                <a:ext cx="52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E0FA6EA5-4BE0-4E1D-AFFC-23599F9ED9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9" y="3307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7CB4717F-C1D5-4139-B883-D90A128A4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0" y="2441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74BD02D1-8AB0-473B-9B2A-4F721855C9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1" y="1708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id="{6CAB4225-2E04-4C37-B1B3-E9223ECF16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3" y="2925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8EDF3235-2C53-4298-AF38-5AC87587C6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2" y="3206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82" name="Oval 281">
                <a:extLst>
                  <a:ext uri="{FF2B5EF4-FFF2-40B4-BE49-F238E27FC236}">
                    <a16:creationId xmlns:a16="http://schemas.microsoft.com/office/drawing/2014/main" id="{B2CB8FED-A474-4393-9FC9-6E3BFF703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0" y="2654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63D5708D-0993-4EB6-9106-BB1652F329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2" y="3329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8FCDD598-3661-4ED1-AB37-0B43C49CEA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6" y="2000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3BDAFF78-7068-4DF1-9011-AB7C7CAB0B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9" y="2425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86" name="Oval 285">
                <a:extLst>
                  <a:ext uri="{FF2B5EF4-FFF2-40B4-BE49-F238E27FC236}">
                    <a16:creationId xmlns:a16="http://schemas.microsoft.com/office/drawing/2014/main" id="{17309A3A-83D0-498A-914A-1014465860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8" y="3749"/>
                <a:ext cx="51" cy="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id="{7E1BD6FF-483C-449A-B87B-04AACF9118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1" y="3435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88" name="Oval 287">
                <a:extLst>
                  <a:ext uri="{FF2B5EF4-FFF2-40B4-BE49-F238E27FC236}">
                    <a16:creationId xmlns:a16="http://schemas.microsoft.com/office/drawing/2014/main" id="{939B4BA1-2933-4BF8-BDAB-C22753774C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3" y="2292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89" name="Oval 288">
                <a:extLst>
                  <a:ext uri="{FF2B5EF4-FFF2-40B4-BE49-F238E27FC236}">
                    <a16:creationId xmlns:a16="http://schemas.microsoft.com/office/drawing/2014/main" id="{43F78831-C4F0-4186-BC8F-B56131054C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6" y="2834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35A464AC-DEFA-4FBF-80FC-E99B18A4D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5" y="2829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91" name="Oval 290">
                <a:extLst>
                  <a:ext uri="{FF2B5EF4-FFF2-40B4-BE49-F238E27FC236}">
                    <a16:creationId xmlns:a16="http://schemas.microsoft.com/office/drawing/2014/main" id="{D9419BEC-19F3-4BFB-B561-0F7B74E260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8" y="4020"/>
                <a:ext cx="51" cy="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33BDD48F-D6F3-4706-8156-E29B1746FB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9" y="2664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93" name="Oval 292">
                <a:extLst>
                  <a:ext uri="{FF2B5EF4-FFF2-40B4-BE49-F238E27FC236}">
                    <a16:creationId xmlns:a16="http://schemas.microsoft.com/office/drawing/2014/main" id="{EB08C4DF-3005-4381-BCD1-44D5B6D8D4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3414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33F54700-FDA4-4504-85B1-DEF5AB6E6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3" y="3621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95" name="Oval 294">
                <a:extLst>
                  <a:ext uri="{FF2B5EF4-FFF2-40B4-BE49-F238E27FC236}">
                    <a16:creationId xmlns:a16="http://schemas.microsoft.com/office/drawing/2014/main" id="{4ABFCF13-BD58-4BA9-A0D5-AF2254B7E8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8" y="3159"/>
                <a:ext cx="51" cy="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633E26AC-B00C-482C-9051-BCC207E8EC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9" y="3653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C8129684-0ACE-462D-85F2-88DB30275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6" y="3095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AF5A6B7C-D815-4422-B927-A9D69BEE5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2893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0923CCF4-F175-466E-B2B9-8D284840E8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8" y="2276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C49AD650-9087-4324-A408-C70808ED4A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3" y="2951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0DD2C8BF-38AB-4667-9CD3-27402A387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0" y="3361"/>
                <a:ext cx="51" cy="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8F00B416-B2A8-4312-9D5F-36727E01F8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2" y="2128"/>
                <a:ext cx="51" cy="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1871D10E-84BB-4934-9233-FD32754840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1" y="2585"/>
                <a:ext cx="51" cy="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97462293-5C4F-4866-B089-C6041022C9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6" y="2925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0694E729-73C1-4C53-9AD3-02D67A1528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7" y="2675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10BBF466-1CEF-40CC-99DE-AD06B59F24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1" y="3339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CF9C4993-C0FD-4728-9C2E-299C6E0B81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2" y="2569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DE818893-6D5F-473F-B5C1-BE0ED5683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6" y="2904"/>
                <a:ext cx="51" cy="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DC70FA19-361A-4A82-9E6E-588768F79C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0" y="2702"/>
                <a:ext cx="51" cy="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5F2CF560-E771-44BA-9E22-0BA4A061AB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5" y="3648"/>
                <a:ext cx="51" cy="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9A4D764B-8056-477F-A99C-8D7055CD4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8" y="2181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2349CF79-6812-43E0-A460-BE22116A7B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6" y="2808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2B8FC2E9-B52D-4EC2-A13C-9250CAD92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2" y="4142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14" name="Oval 313">
                <a:extLst>
                  <a:ext uri="{FF2B5EF4-FFF2-40B4-BE49-F238E27FC236}">
                    <a16:creationId xmlns:a16="http://schemas.microsoft.com/office/drawing/2014/main" id="{F5B74B80-2D59-4CCB-BFE9-BF1518690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8" y="2787"/>
                <a:ext cx="51" cy="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15" name="Oval 314">
                <a:extLst>
                  <a:ext uri="{FF2B5EF4-FFF2-40B4-BE49-F238E27FC236}">
                    <a16:creationId xmlns:a16="http://schemas.microsoft.com/office/drawing/2014/main" id="{29B512DE-C0D7-40CD-8C29-625A66BEF2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8" y="2330"/>
                <a:ext cx="51" cy="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16" name="Oval 315">
                <a:extLst>
                  <a:ext uri="{FF2B5EF4-FFF2-40B4-BE49-F238E27FC236}">
                    <a16:creationId xmlns:a16="http://schemas.microsoft.com/office/drawing/2014/main" id="{FC27DB7E-9942-4F22-8523-62B33D70C6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" y="2691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17" name="Oval 316">
                <a:extLst>
                  <a:ext uri="{FF2B5EF4-FFF2-40B4-BE49-F238E27FC236}">
                    <a16:creationId xmlns:a16="http://schemas.microsoft.com/office/drawing/2014/main" id="{A2246B93-4AF0-409D-A7AB-E972A2E6E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4" y="2271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18" name="Oval 317">
                <a:extLst>
                  <a:ext uri="{FF2B5EF4-FFF2-40B4-BE49-F238E27FC236}">
                    <a16:creationId xmlns:a16="http://schemas.microsoft.com/office/drawing/2014/main" id="{5643215D-82AA-4005-8D89-FF220F22D0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2" y="2303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19" name="Oval 318">
                <a:extLst>
                  <a:ext uri="{FF2B5EF4-FFF2-40B4-BE49-F238E27FC236}">
                    <a16:creationId xmlns:a16="http://schemas.microsoft.com/office/drawing/2014/main" id="{8A6C3331-B478-445D-8BEE-BF1D27C79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8" y="3568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20" name="Oval 319">
                <a:extLst>
                  <a:ext uri="{FF2B5EF4-FFF2-40B4-BE49-F238E27FC236}">
                    <a16:creationId xmlns:a16="http://schemas.microsoft.com/office/drawing/2014/main" id="{A285C71B-F307-4C75-B4CC-2A467F5F38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7" y="2037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27CFD747-467E-4CF2-97EF-0DDA71300E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0" y="2829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22" name="Oval 321">
                <a:extLst>
                  <a:ext uri="{FF2B5EF4-FFF2-40B4-BE49-F238E27FC236}">
                    <a16:creationId xmlns:a16="http://schemas.microsoft.com/office/drawing/2014/main" id="{CEF83B0C-0F6A-4DC7-ABE0-A7F94FB5D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6" y="3042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23" name="Oval 322">
                <a:extLst>
                  <a:ext uri="{FF2B5EF4-FFF2-40B4-BE49-F238E27FC236}">
                    <a16:creationId xmlns:a16="http://schemas.microsoft.com/office/drawing/2014/main" id="{13CFEE3C-DF82-4EE7-871A-48151FEB1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0" y="3281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24" name="Oval 323">
                <a:extLst>
                  <a:ext uri="{FF2B5EF4-FFF2-40B4-BE49-F238E27FC236}">
                    <a16:creationId xmlns:a16="http://schemas.microsoft.com/office/drawing/2014/main" id="{EF51C28F-F801-4C46-A2CC-0428E8AE7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8" y="3924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25" name="Oval 324">
                <a:extLst>
                  <a:ext uri="{FF2B5EF4-FFF2-40B4-BE49-F238E27FC236}">
                    <a16:creationId xmlns:a16="http://schemas.microsoft.com/office/drawing/2014/main" id="{FB2F03D8-5BC8-4B39-9AA2-90DE8D89F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3" y="2930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26" name="Oval 325">
                <a:extLst>
                  <a:ext uri="{FF2B5EF4-FFF2-40B4-BE49-F238E27FC236}">
                    <a16:creationId xmlns:a16="http://schemas.microsoft.com/office/drawing/2014/main" id="{89FCD958-9820-481C-A5CB-BE7A4869BF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3" y="3834"/>
                <a:ext cx="51" cy="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27" name="Oval 326">
                <a:extLst>
                  <a:ext uri="{FF2B5EF4-FFF2-40B4-BE49-F238E27FC236}">
                    <a16:creationId xmlns:a16="http://schemas.microsoft.com/office/drawing/2014/main" id="{6670784D-5F03-4475-999F-B34BFD340A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3" y="3531"/>
                <a:ext cx="51" cy="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28" name="Oval 327">
                <a:extLst>
                  <a:ext uri="{FF2B5EF4-FFF2-40B4-BE49-F238E27FC236}">
                    <a16:creationId xmlns:a16="http://schemas.microsoft.com/office/drawing/2014/main" id="{3DAF3E69-1DCB-49F4-BB34-2A078180B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3" y="3169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29" name="Oval 328">
                <a:extLst>
                  <a:ext uri="{FF2B5EF4-FFF2-40B4-BE49-F238E27FC236}">
                    <a16:creationId xmlns:a16="http://schemas.microsoft.com/office/drawing/2014/main" id="{33B3B21E-1DE9-4BFE-A3BB-B32BD26BAB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6" y="2627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30" name="Oval 329">
                <a:extLst>
                  <a:ext uri="{FF2B5EF4-FFF2-40B4-BE49-F238E27FC236}">
                    <a16:creationId xmlns:a16="http://schemas.microsoft.com/office/drawing/2014/main" id="{7BCF611D-ECBB-4558-95F2-26E1B0A0F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3" y="2840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31" name="Oval 330">
                <a:extLst>
                  <a:ext uri="{FF2B5EF4-FFF2-40B4-BE49-F238E27FC236}">
                    <a16:creationId xmlns:a16="http://schemas.microsoft.com/office/drawing/2014/main" id="{B8DBEDC6-8035-4048-8BDC-4D47F6201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1" y="3818"/>
                <a:ext cx="51" cy="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32" name="Oval 331">
                <a:extLst>
                  <a:ext uri="{FF2B5EF4-FFF2-40B4-BE49-F238E27FC236}">
                    <a16:creationId xmlns:a16="http://schemas.microsoft.com/office/drawing/2014/main" id="{78F0EF88-31D5-4EE7-864A-C77F67843B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4" y="2213"/>
                <a:ext cx="51" cy="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33" name="Oval 332">
                <a:extLst>
                  <a:ext uri="{FF2B5EF4-FFF2-40B4-BE49-F238E27FC236}">
                    <a16:creationId xmlns:a16="http://schemas.microsoft.com/office/drawing/2014/main" id="{2BA345B5-3B2C-49E1-B67C-13E99F519B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4" y="3036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34" name="Oval 333">
                <a:extLst>
                  <a:ext uri="{FF2B5EF4-FFF2-40B4-BE49-F238E27FC236}">
                    <a16:creationId xmlns:a16="http://schemas.microsoft.com/office/drawing/2014/main" id="{4D91135F-785A-446D-84C4-2032E4858C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0" y="1995"/>
                <a:ext cx="52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35" name="Oval 334">
                <a:extLst>
                  <a:ext uri="{FF2B5EF4-FFF2-40B4-BE49-F238E27FC236}">
                    <a16:creationId xmlns:a16="http://schemas.microsoft.com/office/drawing/2014/main" id="{21476C0F-BB2A-4C67-98B6-6FF94D570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0" y="3738"/>
                <a:ext cx="51" cy="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36" name="Line 301">
                <a:extLst>
                  <a:ext uri="{FF2B5EF4-FFF2-40B4-BE49-F238E27FC236}">
                    <a16:creationId xmlns:a16="http://schemas.microsoft.com/office/drawing/2014/main" id="{003ECC0A-1B91-46BC-A337-C1861F927D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51" y="2234"/>
                <a:ext cx="45" cy="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37" name="Line 302">
                <a:extLst>
                  <a:ext uri="{FF2B5EF4-FFF2-40B4-BE49-F238E27FC236}">
                    <a16:creationId xmlns:a16="http://schemas.microsoft.com/office/drawing/2014/main" id="{5F345899-1A36-4D53-B876-A0DDC42098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74" y="2213"/>
                <a:ext cx="1" cy="42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38" name="Line 303">
                <a:extLst>
                  <a:ext uri="{FF2B5EF4-FFF2-40B4-BE49-F238E27FC236}">
                    <a16:creationId xmlns:a16="http://schemas.microsoft.com/office/drawing/2014/main" id="{44989601-77E9-463C-994A-9705B5FAB3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62" y="2011"/>
                <a:ext cx="46" cy="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39" name="Line 304">
                <a:extLst>
                  <a:ext uri="{FF2B5EF4-FFF2-40B4-BE49-F238E27FC236}">
                    <a16:creationId xmlns:a16="http://schemas.microsoft.com/office/drawing/2014/main" id="{A1F54001-C3D1-4EFE-A775-8FC077618E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85" y="1989"/>
                <a:ext cx="1" cy="43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40" name="Line 305">
                <a:extLst>
                  <a:ext uri="{FF2B5EF4-FFF2-40B4-BE49-F238E27FC236}">
                    <a16:creationId xmlns:a16="http://schemas.microsoft.com/office/drawing/2014/main" id="{C7F0B0F0-B3F1-448E-A3D1-89E0BEDC83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27" y="1835"/>
                <a:ext cx="45" cy="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41" name="Line 306">
                <a:extLst>
                  <a:ext uri="{FF2B5EF4-FFF2-40B4-BE49-F238E27FC236}">
                    <a16:creationId xmlns:a16="http://schemas.microsoft.com/office/drawing/2014/main" id="{AECBA64E-371C-435A-9B82-8F793919E9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50" y="1814"/>
                <a:ext cx="1" cy="43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42" name="Line 307">
                <a:extLst>
                  <a:ext uri="{FF2B5EF4-FFF2-40B4-BE49-F238E27FC236}">
                    <a16:creationId xmlns:a16="http://schemas.microsoft.com/office/drawing/2014/main" id="{CA61C462-8C11-4E78-B014-97D2BAD3F4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1166"/>
                <a:ext cx="45" cy="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43" name="Line 308">
                <a:extLst>
                  <a:ext uri="{FF2B5EF4-FFF2-40B4-BE49-F238E27FC236}">
                    <a16:creationId xmlns:a16="http://schemas.microsoft.com/office/drawing/2014/main" id="{70D2CA79-69DE-4F73-89F8-EBB022A2A6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38" y="1144"/>
                <a:ext cx="1" cy="43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44" name="Line 309">
                <a:extLst>
                  <a:ext uri="{FF2B5EF4-FFF2-40B4-BE49-F238E27FC236}">
                    <a16:creationId xmlns:a16="http://schemas.microsoft.com/office/drawing/2014/main" id="{C59530C4-87B9-40FC-9A41-8C3ED9CAE9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26" y="1708"/>
                <a:ext cx="46" cy="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45" name="Line 310">
                <a:extLst>
                  <a:ext uri="{FF2B5EF4-FFF2-40B4-BE49-F238E27FC236}">
                    <a16:creationId xmlns:a16="http://schemas.microsoft.com/office/drawing/2014/main" id="{F705142F-5564-495F-9C3C-0786E00773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49" y="1686"/>
                <a:ext cx="1" cy="43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46" name="Line 311">
                <a:extLst>
                  <a:ext uri="{FF2B5EF4-FFF2-40B4-BE49-F238E27FC236}">
                    <a16:creationId xmlns:a16="http://schemas.microsoft.com/office/drawing/2014/main" id="{DF4806E4-70CE-4BF1-963E-2BF2B47E11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62" y="2223"/>
                <a:ext cx="23" cy="22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47" name="Line 312">
                <a:extLst>
                  <a:ext uri="{FF2B5EF4-FFF2-40B4-BE49-F238E27FC236}">
                    <a16:creationId xmlns:a16="http://schemas.microsoft.com/office/drawing/2014/main" id="{BF9DFD78-E64B-4FAA-A245-F8136F9B31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62" y="2223"/>
                <a:ext cx="23" cy="22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48" name="Line 313">
                <a:extLst>
                  <a:ext uri="{FF2B5EF4-FFF2-40B4-BE49-F238E27FC236}">
                    <a16:creationId xmlns:a16="http://schemas.microsoft.com/office/drawing/2014/main" id="{5B59001E-BFC4-42A0-BDB7-456D534842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74" y="2000"/>
                <a:ext cx="22" cy="2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49" name="Line 314">
                <a:extLst>
                  <a:ext uri="{FF2B5EF4-FFF2-40B4-BE49-F238E27FC236}">
                    <a16:creationId xmlns:a16="http://schemas.microsoft.com/office/drawing/2014/main" id="{8ECFF0B0-2BD2-4B25-A47B-6475E0451C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74" y="2000"/>
                <a:ext cx="22" cy="2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0" name="Line 315">
                <a:extLst>
                  <a:ext uri="{FF2B5EF4-FFF2-40B4-BE49-F238E27FC236}">
                    <a16:creationId xmlns:a16="http://schemas.microsoft.com/office/drawing/2014/main" id="{DF3AE3FB-974F-49B2-9838-6AC74D89AD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38" y="1825"/>
                <a:ext cx="23" cy="2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1" name="Line 316">
                <a:extLst>
                  <a:ext uri="{FF2B5EF4-FFF2-40B4-BE49-F238E27FC236}">
                    <a16:creationId xmlns:a16="http://schemas.microsoft.com/office/drawing/2014/main" id="{CF2A5EE0-C9F0-4C84-A76D-F46FD1C25D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38" y="1825"/>
                <a:ext cx="23" cy="2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2" name="Line 317">
                <a:extLst>
                  <a:ext uri="{FF2B5EF4-FFF2-40B4-BE49-F238E27FC236}">
                    <a16:creationId xmlns:a16="http://schemas.microsoft.com/office/drawing/2014/main" id="{06A7DC43-3291-4F09-AC52-EAA98904CE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26" y="1155"/>
                <a:ext cx="23" cy="2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3" name="Line 318">
                <a:extLst>
                  <a:ext uri="{FF2B5EF4-FFF2-40B4-BE49-F238E27FC236}">
                    <a16:creationId xmlns:a16="http://schemas.microsoft.com/office/drawing/2014/main" id="{E92658A7-8014-4ABC-AAB8-C669994A96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26" y="1155"/>
                <a:ext cx="23" cy="2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4" name="Line 319">
                <a:extLst>
                  <a:ext uri="{FF2B5EF4-FFF2-40B4-BE49-F238E27FC236}">
                    <a16:creationId xmlns:a16="http://schemas.microsoft.com/office/drawing/2014/main" id="{BB54B24A-2AEA-4B97-841C-FB671F8645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38" y="1697"/>
                <a:ext cx="22" cy="2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5" name="Line 320">
                <a:extLst>
                  <a:ext uri="{FF2B5EF4-FFF2-40B4-BE49-F238E27FC236}">
                    <a16:creationId xmlns:a16="http://schemas.microsoft.com/office/drawing/2014/main" id="{27237123-0DAF-49F5-9D40-383199F47B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38" y="1697"/>
                <a:ext cx="22" cy="2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6" name="Line 321">
                <a:extLst>
                  <a:ext uri="{FF2B5EF4-FFF2-40B4-BE49-F238E27FC236}">
                    <a16:creationId xmlns:a16="http://schemas.microsoft.com/office/drawing/2014/main" id="{17FD41C9-806C-4578-B7ED-069F4588D0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11" y="1293"/>
                <a:ext cx="46" cy="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7" name="Line 322">
                <a:extLst>
                  <a:ext uri="{FF2B5EF4-FFF2-40B4-BE49-F238E27FC236}">
                    <a16:creationId xmlns:a16="http://schemas.microsoft.com/office/drawing/2014/main" id="{715ECBE3-4D5B-459C-8ED4-80341FDAEC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34" y="1272"/>
                <a:ext cx="1" cy="42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8" name="Line 323">
                <a:extLst>
                  <a:ext uri="{FF2B5EF4-FFF2-40B4-BE49-F238E27FC236}">
                    <a16:creationId xmlns:a16="http://schemas.microsoft.com/office/drawing/2014/main" id="{098CB8F4-666F-49B2-B1F9-B2DD1FAFAD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82" y="2431"/>
                <a:ext cx="46" cy="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9" name="Line 324">
                <a:extLst>
                  <a:ext uri="{FF2B5EF4-FFF2-40B4-BE49-F238E27FC236}">
                    <a16:creationId xmlns:a16="http://schemas.microsoft.com/office/drawing/2014/main" id="{81B51E9A-29CB-4381-857C-2580F190F8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05" y="2409"/>
                <a:ext cx="1" cy="43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0" name="Line 325">
                <a:extLst>
                  <a:ext uri="{FF2B5EF4-FFF2-40B4-BE49-F238E27FC236}">
                    <a16:creationId xmlns:a16="http://schemas.microsoft.com/office/drawing/2014/main" id="{FD62A1FE-55D7-4B69-AA97-8E37F3CD55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76" y="1633"/>
                <a:ext cx="45" cy="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1" name="Line 326">
                <a:extLst>
                  <a:ext uri="{FF2B5EF4-FFF2-40B4-BE49-F238E27FC236}">
                    <a16:creationId xmlns:a16="http://schemas.microsoft.com/office/drawing/2014/main" id="{800BD399-9C3F-40D4-ADD6-51F9951FA8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99" y="1612"/>
                <a:ext cx="1" cy="43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2" name="Line 327">
                <a:extLst>
                  <a:ext uri="{FF2B5EF4-FFF2-40B4-BE49-F238E27FC236}">
                    <a16:creationId xmlns:a16="http://schemas.microsoft.com/office/drawing/2014/main" id="{BF27B4F2-A74C-4C6C-86B0-167C1F96F8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7" y="1745"/>
                <a:ext cx="46" cy="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3" name="Line 328">
                <a:extLst>
                  <a:ext uri="{FF2B5EF4-FFF2-40B4-BE49-F238E27FC236}">
                    <a16:creationId xmlns:a16="http://schemas.microsoft.com/office/drawing/2014/main" id="{07EFA823-4718-4C26-ADC0-38A62D315D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10" y="1724"/>
                <a:ext cx="1" cy="42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4" name="Line 329">
                <a:extLst>
                  <a:ext uri="{FF2B5EF4-FFF2-40B4-BE49-F238E27FC236}">
                    <a16:creationId xmlns:a16="http://schemas.microsoft.com/office/drawing/2014/main" id="{1A47B878-0A83-44D3-A420-B1C925203F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21" y="1314"/>
                <a:ext cx="46" cy="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5" name="Line 330">
                <a:extLst>
                  <a:ext uri="{FF2B5EF4-FFF2-40B4-BE49-F238E27FC236}">
                    <a16:creationId xmlns:a16="http://schemas.microsoft.com/office/drawing/2014/main" id="{13D8E7A2-4CB6-4FEE-9F07-33B8EE57CE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44" y="1293"/>
                <a:ext cx="1" cy="43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6" name="Line 331">
                <a:extLst>
                  <a:ext uri="{FF2B5EF4-FFF2-40B4-BE49-F238E27FC236}">
                    <a16:creationId xmlns:a16="http://schemas.microsoft.com/office/drawing/2014/main" id="{BB9CB3AE-60B5-4292-9038-CA1FABDB3C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0" y="1500"/>
                <a:ext cx="45" cy="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7" name="Line 332">
                <a:extLst>
                  <a:ext uri="{FF2B5EF4-FFF2-40B4-BE49-F238E27FC236}">
                    <a16:creationId xmlns:a16="http://schemas.microsoft.com/office/drawing/2014/main" id="{A4E54B28-14C9-40E0-B84B-538F88C601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43" y="1479"/>
                <a:ext cx="1" cy="43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8" name="Line 333">
                <a:extLst>
                  <a:ext uri="{FF2B5EF4-FFF2-40B4-BE49-F238E27FC236}">
                    <a16:creationId xmlns:a16="http://schemas.microsoft.com/office/drawing/2014/main" id="{4CFF1F71-78CC-4CD4-A2D4-CD25F89273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9" y="1532"/>
                <a:ext cx="46" cy="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9" name="Line 334">
                <a:extLst>
                  <a:ext uri="{FF2B5EF4-FFF2-40B4-BE49-F238E27FC236}">
                    <a16:creationId xmlns:a16="http://schemas.microsoft.com/office/drawing/2014/main" id="{3300C3B6-6463-4020-82C9-89B89891CB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2" y="1511"/>
                <a:ext cx="1" cy="43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0" name="Line 335">
                <a:extLst>
                  <a:ext uri="{FF2B5EF4-FFF2-40B4-BE49-F238E27FC236}">
                    <a16:creationId xmlns:a16="http://schemas.microsoft.com/office/drawing/2014/main" id="{A12015FF-3F5E-49A4-BD55-18554AEBED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08" y="1787"/>
                <a:ext cx="45" cy="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1" name="Line 336">
                <a:extLst>
                  <a:ext uri="{FF2B5EF4-FFF2-40B4-BE49-F238E27FC236}">
                    <a16:creationId xmlns:a16="http://schemas.microsoft.com/office/drawing/2014/main" id="{9EB460B9-7806-4669-BD1D-387A2EA6B6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30" y="1766"/>
                <a:ext cx="1" cy="43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2" name="Line 337">
                <a:extLst>
                  <a:ext uri="{FF2B5EF4-FFF2-40B4-BE49-F238E27FC236}">
                    <a16:creationId xmlns:a16="http://schemas.microsoft.com/office/drawing/2014/main" id="{57661A93-327A-4B0A-9946-052D99F051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58" y="1410"/>
                <a:ext cx="45" cy="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3" name="Line 338">
                <a:extLst>
                  <a:ext uri="{FF2B5EF4-FFF2-40B4-BE49-F238E27FC236}">
                    <a16:creationId xmlns:a16="http://schemas.microsoft.com/office/drawing/2014/main" id="{31F18A30-E568-4B5E-ADF7-C9D1CA7DDF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81" y="1389"/>
                <a:ext cx="1" cy="42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4" name="Line 339">
                <a:extLst>
                  <a:ext uri="{FF2B5EF4-FFF2-40B4-BE49-F238E27FC236}">
                    <a16:creationId xmlns:a16="http://schemas.microsoft.com/office/drawing/2014/main" id="{B21F778D-A1E7-434B-9FEC-4C2F5F14D2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06" y="2191"/>
                <a:ext cx="45" cy="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5" name="Line 340">
                <a:extLst>
                  <a:ext uri="{FF2B5EF4-FFF2-40B4-BE49-F238E27FC236}">
                    <a16:creationId xmlns:a16="http://schemas.microsoft.com/office/drawing/2014/main" id="{E14F5E13-5809-431A-B8E6-EE5972AD44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29" y="2170"/>
                <a:ext cx="1" cy="43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6" name="Line 341">
                <a:extLst>
                  <a:ext uri="{FF2B5EF4-FFF2-40B4-BE49-F238E27FC236}">
                    <a16:creationId xmlns:a16="http://schemas.microsoft.com/office/drawing/2014/main" id="{E8EE75FF-46FF-491D-B552-E164C1F05E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5" y="1027"/>
                <a:ext cx="46" cy="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7" name="Line 342">
                <a:extLst>
                  <a:ext uri="{FF2B5EF4-FFF2-40B4-BE49-F238E27FC236}">
                    <a16:creationId xmlns:a16="http://schemas.microsoft.com/office/drawing/2014/main" id="{CE1CD00A-0576-4BEA-B6C9-6024F6DE52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88" y="1006"/>
                <a:ext cx="1" cy="43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8" name="Line 343">
                <a:extLst>
                  <a:ext uri="{FF2B5EF4-FFF2-40B4-BE49-F238E27FC236}">
                    <a16:creationId xmlns:a16="http://schemas.microsoft.com/office/drawing/2014/main" id="{F66D69D9-E16E-4837-8238-9BE17AC1D4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26" y="2122"/>
                <a:ext cx="46" cy="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9" name="Line 344">
                <a:extLst>
                  <a:ext uri="{FF2B5EF4-FFF2-40B4-BE49-F238E27FC236}">
                    <a16:creationId xmlns:a16="http://schemas.microsoft.com/office/drawing/2014/main" id="{FA52751B-B4B7-4B0B-9B0A-EBAFFE8DED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49" y="2101"/>
                <a:ext cx="1" cy="43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0" name="Line 345">
                <a:extLst>
                  <a:ext uri="{FF2B5EF4-FFF2-40B4-BE49-F238E27FC236}">
                    <a16:creationId xmlns:a16="http://schemas.microsoft.com/office/drawing/2014/main" id="{DC040850-7543-4F8B-B56B-F2735DD81B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99" y="1750"/>
                <a:ext cx="45" cy="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1" name="Line 346">
                <a:extLst>
                  <a:ext uri="{FF2B5EF4-FFF2-40B4-BE49-F238E27FC236}">
                    <a16:creationId xmlns:a16="http://schemas.microsoft.com/office/drawing/2014/main" id="{65F6F903-4D22-4C81-A674-B085532B47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21" y="1729"/>
                <a:ext cx="1" cy="43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2" name="Line 347">
                <a:extLst>
                  <a:ext uri="{FF2B5EF4-FFF2-40B4-BE49-F238E27FC236}">
                    <a16:creationId xmlns:a16="http://schemas.microsoft.com/office/drawing/2014/main" id="{7E7CC3C9-6657-4512-AD28-65DE86AA5B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28" y="1458"/>
                <a:ext cx="45" cy="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3" name="Line 348">
                <a:extLst>
                  <a:ext uri="{FF2B5EF4-FFF2-40B4-BE49-F238E27FC236}">
                    <a16:creationId xmlns:a16="http://schemas.microsoft.com/office/drawing/2014/main" id="{CEC749AE-1F22-4835-92E4-DD3E5E3D9E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1" y="1437"/>
                <a:ext cx="1" cy="42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4" name="Line 349">
                <a:extLst>
                  <a:ext uri="{FF2B5EF4-FFF2-40B4-BE49-F238E27FC236}">
                    <a16:creationId xmlns:a16="http://schemas.microsoft.com/office/drawing/2014/main" id="{973EDD91-7560-4339-8E87-D148C634CF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77" y="1235"/>
                <a:ext cx="46" cy="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5" name="Line 350">
                <a:extLst>
                  <a:ext uri="{FF2B5EF4-FFF2-40B4-BE49-F238E27FC236}">
                    <a16:creationId xmlns:a16="http://schemas.microsoft.com/office/drawing/2014/main" id="{C4D2954C-26E2-4390-98C6-8DEE2C7EDE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1213"/>
                <a:ext cx="1" cy="43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6" name="Line 351">
                <a:extLst>
                  <a:ext uri="{FF2B5EF4-FFF2-40B4-BE49-F238E27FC236}">
                    <a16:creationId xmlns:a16="http://schemas.microsoft.com/office/drawing/2014/main" id="{AC9E088B-482C-4080-93EE-5379DA6C57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03" y="1415"/>
                <a:ext cx="45" cy="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7" name="Line 352">
                <a:extLst>
                  <a:ext uri="{FF2B5EF4-FFF2-40B4-BE49-F238E27FC236}">
                    <a16:creationId xmlns:a16="http://schemas.microsoft.com/office/drawing/2014/main" id="{66DA2BB4-27A7-49B6-A443-D625DC9967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6" y="1394"/>
                <a:ext cx="1" cy="43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8" name="Line 353">
                <a:extLst>
                  <a:ext uri="{FF2B5EF4-FFF2-40B4-BE49-F238E27FC236}">
                    <a16:creationId xmlns:a16="http://schemas.microsoft.com/office/drawing/2014/main" id="{BA6B2A0B-27EB-4522-9163-163A264851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23" y="1283"/>
                <a:ext cx="22" cy="2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9" name="Line 354">
                <a:extLst>
                  <a:ext uri="{FF2B5EF4-FFF2-40B4-BE49-F238E27FC236}">
                    <a16:creationId xmlns:a16="http://schemas.microsoft.com/office/drawing/2014/main" id="{C877D41C-27F0-48F9-8B86-E6018402CD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23" y="1283"/>
                <a:ext cx="22" cy="2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0" name="Line 355">
                <a:extLst>
                  <a:ext uri="{FF2B5EF4-FFF2-40B4-BE49-F238E27FC236}">
                    <a16:creationId xmlns:a16="http://schemas.microsoft.com/office/drawing/2014/main" id="{930FBA86-1F57-4990-B5F6-9B67D25BEA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94" y="2420"/>
                <a:ext cx="22" cy="2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1" name="Line 356">
                <a:extLst>
                  <a:ext uri="{FF2B5EF4-FFF2-40B4-BE49-F238E27FC236}">
                    <a16:creationId xmlns:a16="http://schemas.microsoft.com/office/drawing/2014/main" id="{113464BC-3C11-4FA0-A600-17632A662E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394" y="2420"/>
                <a:ext cx="22" cy="2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2" name="Line 357">
                <a:extLst>
                  <a:ext uri="{FF2B5EF4-FFF2-40B4-BE49-F238E27FC236}">
                    <a16:creationId xmlns:a16="http://schemas.microsoft.com/office/drawing/2014/main" id="{81BBDAC0-5D81-4D15-A8F2-CBC47B583A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7" y="1623"/>
                <a:ext cx="23" cy="2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3" name="Line 358">
                <a:extLst>
                  <a:ext uri="{FF2B5EF4-FFF2-40B4-BE49-F238E27FC236}">
                    <a16:creationId xmlns:a16="http://schemas.microsoft.com/office/drawing/2014/main" id="{2F6D780E-D45E-4F85-B8F4-79B8D55D17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87" y="1623"/>
                <a:ext cx="23" cy="2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4" name="Line 359">
                <a:extLst>
                  <a:ext uri="{FF2B5EF4-FFF2-40B4-BE49-F238E27FC236}">
                    <a16:creationId xmlns:a16="http://schemas.microsoft.com/office/drawing/2014/main" id="{E1247410-4959-4994-BD1B-A087130591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99" y="1734"/>
                <a:ext cx="22" cy="22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5" name="Line 360">
                <a:extLst>
                  <a:ext uri="{FF2B5EF4-FFF2-40B4-BE49-F238E27FC236}">
                    <a16:creationId xmlns:a16="http://schemas.microsoft.com/office/drawing/2014/main" id="{DAEF5400-94B4-4D11-8D0C-51605378CE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99" y="1734"/>
                <a:ext cx="22" cy="22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6" name="Line 361">
                <a:extLst>
                  <a:ext uri="{FF2B5EF4-FFF2-40B4-BE49-F238E27FC236}">
                    <a16:creationId xmlns:a16="http://schemas.microsoft.com/office/drawing/2014/main" id="{72DAE555-E29B-4CF5-A644-79DE725995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33" y="1304"/>
                <a:ext cx="22" cy="2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7" name="Line 362">
                <a:extLst>
                  <a:ext uri="{FF2B5EF4-FFF2-40B4-BE49-F238E27FC236}">
                    <a16:creationId xmlns:a16="http://schemas.microsoft.com/office/drawing/2014/main" id="{8358D50E-A0D8-402F-804A-FA097D8C4C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33" y="1304"/>
                <a:ext cx="22" cy="2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8" name="Line 363">
                <a:extLst>
                  <a:ext uri="{FF2B5EF4-FFF2-40B4-BE49-F238E27FC236}">
                    <a16:creationId xmlns:a16="http://schemas.microsoft.com/office/drawing/2014/main" id="{42744259-B82E-4BF4-9A30-4DD530538E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1" y="1490"/>
                <a:ext cx="23" cy="2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9" name="Line 364">
                <a:extLst>
                  <a:ext uri="{FF2B5EF4-FFF2-40B4-BE49-F238E27FC236}">
                    <a16:creationId xmlns:a16="http://schemas.microsoft.com/office/drawing/2014/main" id="{FA7CC310-C4A5-4093-B25B-0A34605007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331" y="1490"/>
                <a:ext cx="23" cy="2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0" name="Line 365">
                <a:extLst>
                  <a:ext uri="{FF2B5EF4-FFF2-40B4-BE49-F238E27FC236}">
                    <a16:creationId xmlns:a16="http://schemas.microsoft.com/office/drawing/2014/main" id="{653AABED-0763-4C7D-9075-01344D5B99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61" y="1522"/>
                <a:ext cx="22" cy="2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1" name="Line 366">
                <a:extLst>
                  <a:ext uri="{FF2B5EF4-FFF2-40B4-BE49-F238E27FC236}">
                    <a16:creationId xmlns:a16="http://schemas.microsoft.com/office/drawing/2014/main" id="{F5A270A3-A34F-410E-80B6-8ED6051501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61" y="1522"/>
                <a:ext cx="22" cy="2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2" name="Line 367">
                <a:extLst>
                  <a:ext uri="{FF2B5EF4-FFF2-40B4-BE49-F238E27FC236}">
                    <a16:creationId xmlns:a16="http://schemas.microsoft.com/office/drawing/2014/main" id="{A335D134-3B7C-4442-8BBB-D452E04489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19" y="1777"/>
                <a:ext cx="23" cy="2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3" name="Line 368">
                <a:extLst>
                  <a:ext uri="{FF2B5EF4-FFF2-40B4-BE49-F238E27FC236}">
                    <a16:creationId xmlns:a16="http://schemas.microsoft.com/office/drawing/2014/main" id="{A6ECAC04-D7C1-4AA7-81A0-4143D34EB5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19" y="1777"/>
                <a:ext cx="23" cy="2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4" name="Line 369">
                <a:extLst>
                  <a:ext uri="{FF2B5EF4-FFF2-40B4-BE49-F238E27FC236}">
                    <a16:creationId xmlns:a16="http://schemas.microsoft.com/office/drawing/2014/main" id="{2AB1A0D1-7DA0-457D-9781-6CCC1A4E7D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69" y="1399"/>
                <a:ext cx="23" cy="22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5" name="Line 370">
                <a:extLst>
                  <a:ext uri="{FF2B5EF4-FFF2-40B4-BE49-F238E27FC236}">
                    <a16:creationId xmlns:a16="http://schemas.microsoft.com/office/drawing/2014/main" id="{C4E4DBF7-EF4C-40CE-A2E9-6DDF148D49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569" y="1399"/>
                <a:ext cx="23" cy="22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6" name="Line 371">
                <a:extLst>
                  <a:ext uri="{FF2B5EF4-FFF2-40B4-BE49-F238E27FC236}">
                    <a16:creationId xmlns:a16="http://schemas.microsoft.com/office/drawing/2014/main" id="{06BF9A3E-59BC-4260-883D-9AB1EEDEF5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7" y="2181"/>
                <a:ext cx="23" cy="2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7" name="Line 372">
                <a:extLst>
                  <a:ext uri="{FF2B5EF4-FFF2-40B4-BE49-F238E27FC236}">
                    <a16:creationId xmlns:a16="http://schemas.microsoft.com/office/drawing/2014/main" id="{B640E241-AC19-4134-86DA-4E34146472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17" y="2181"/>
                <a:ext cx="23" cy="2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8" name="Line 373">
                <a:extLst>
                  <a:ext uri="{FF2B5EF4-FFF2-40B4-BE49-F238E27FC236}">
                    <a16:creationId xmlns:a16="http://schemas.microsoft.com/office/drawing/2014/main" id="{9C821220-DFBC-43DB-9112-06C3D316F5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77" y="1017"/>
                <a:ext cx="22" cy="2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9" name="Line 374">
                <a:extLst>
                  <a:ext uri="{FF2B5EF4-FFF2-40B4-BE49-F238E27FC236}">
                    <a16:creationId xmlns:a16="http://schemas.microsoft.com/office/drawing/2014/main" id="{FC75D3B2-0C21-4D6D-99CC-4C663A8E7F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377" y="1017"/>
                <a:ext cx="22" cy="2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10" name="Line 375">
                <a:extLst>
                  <a:ext uri="{FF2B5EF4-FFF2-40B4-BE49-F238E27FC236}">
                    <a16:creationId xmlns:a16="http://schemas.microsoft.com/office/drawing/2014/main" id="{4E4FF5D2-436F-4981-9059-C497E0D12B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38" y="2112"/>
                <a:ext cx="22" cy="2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11" name="Line 376">
                <a:extLst>
                  <a:ext uri="{FF2B5EF4-FFF2-40B4-BE49-F238E27FC236}">
                    <a16:creationId xmlns:a16="http://schemas.microsoft.com/office/drawing/2014/main" id="{659237F3-2198-4AB9-AF4A-2CF4697433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38" y="2112"/>
                <a:ext cx="22" cy="2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12" name="Line 377">
                <a:extLst>
                  <a:ext uri="{FF2B5EF4-FFF2-40B4-BE49-F238E27FC236}">
                    <a16:creationId xmlns:a16="http://schemas.microsoft.com/office/drawing/2014/main" id="{B0A0E323-2D05-48EE-A31A-CF4B76B0B0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10" y="1740"/>
                <a:ext cx="23" cy="2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13" name="Line 378">
                <a:extLst>
                  <a:ext uri="{FF2B5EF4-FFF2-40B4-BE49-F238E27FC236}">
                    <a16:creationId xmlns:a16="http://schemas.microsoft.com/office/drawing/2014/main" id="{6EB29DD1-B620-4303-A208-E42CEBA074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10" y="1740"/>
                <a:ext cx="23" cy="2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14" name="Line 379">
                <a:extLst>
                  <a:ext uri="{FF2B5EF4-FFF2-40B4-BE49-F238E27FC236}">
                    <a16:creationId xmlns:a16="http://schemas.microsoft.com/office/drawing/2014/main" id="{917281E8-469F-45AA-98C8-74F9693C83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39" y="1447"/>
                <a:ext cx="23" cy="22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15" name="Line 380">
                <a:extLst>
                  <a:ext uri="{FF2B5EF4-FFF2-40B4-BE49-F238E27FC236}">
                    <a16:creationId xmlns:a16="http://schemas.microsoft.com/office/drawing/2014/main" id="{7B028E1B-00A4-40F4-A5B7-0FC887D245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39" y="1447"/>
                <a:ext cx="23" cy="22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16" name="Line 381">
                <a:extLst>
                  <a:ext uri="{FF2B5EF4-FFF2-40B4-BE49-F238E27FC236}">
                    <a16:creationId xmlns:a16="http://schemas.microsoft.com/office/drawing/2014/main" id="{C554C517-D167-4FB4-B6CD-3176571A1E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89" y="1224"/>
                <a:ext cx="22" cy="2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17" name="Line 382">
                <a:extLst>
                  <a:ext uri="{FF2B5EF4-FFF2-40B4-BE49-F238E27FC236}">
                    <a16:creationId xmlns:a16="http://schemas.microsoft.com/office/drawing/2014/main" id="{C3BBB8AD-806D-4EB3-884D-9CE68ECA06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89" y="1224"/>
                <a:ext cx="22" cy="2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18" name="Line 383">
                <a:extLst>
                  <a:ext uri="{FF2B5EF4-FFF2-40B4-BE49-F238E27FC236}">
                    <a16:creationId xmlns:a16="http://schemas.microsoft.com/office/drawing/2014/main" id="{DF200B1E-781E-4AD6-AFFD-D757AA204C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14" y="1405"/>
                <a:ext cx="23" cy="2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19" name="Line 384">
                <a:extLst>
                  <a:ext uri="{FF2B5EF4-FFF2-40B4-BE49-F238E27FC236}">
                    <a16:creationId xmlns:a16="http://schemas.microsoft.com/office/drawing/2014/main" id="{E1923326-43B7-4142-8233-AA2C39E734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314" y="1405"/>
                <a:ext cx="23" cy="2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20" name="Line 385">
                <a:extLst>
                  <a:ext uri="{FF2B5EF4-FFF2-40B4-BE49-F238E27FC236}">
                    <a16:creationId xmlns:a16="http://schemas.microsoft.com/office/drawing/2014/main" id="{E3242C16-46FA-48B3-9042-17485B2233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51" y="1017"/>
                <a:ext cx="46" cy="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21" name="Line 386">
                <a:extLst>
                  <a:ext uri="{FF2B5EF4-FFF2-40B4-BE49-F238E27FC236}">
                    <a16:creationId xmlns:a16="http://schemas.microsoft.com/office/drawing/2014/main" id="{60A5508E-BE88-4E30-B185-FE9E48FDF3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74" y="996"/>
                <a:ext cx="1" cy="42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22" name="Line 387">
                <a:extLst>
                  <a:ext uri="{FF2B5EF4-FFF2-40B4-BE49-F238E27FC236}">
                    <a16:creationId xmlns:a16="http://schemas.microsoft.com/office/drawing/2014/main" id="{0D57FC41-20AF-42F5-9A01-E7AD02A049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8" y="1320"/>
                <a:ext cx="46" cy="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23" name="Line 388">
                <a:extLst>
                  <a:ext uri="{FF2B5EF4-FFF2-40B4-BE49-F238E27FC236}">
                    <a16:creationId xmlns:a16="http://schemas.microsoft.com/office/drawing/2014/main" id="{5CFCBD3F-5E9D-4E52-8100-66EBBFA783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1" y="1299"/>
                <a:ext cx="1" cy="42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24" name="Line 389">
                <a:extLst>
                  <a:ext uri="{FF2B5EF4-FFF2-40B4-BE49-F238E27FC236}">
                    <a16:creationId xmlns:a16="http://schemas.microsoft.com/office/drawing/2014/main" id="{7B5070EE-4BB3-4D2A-8301-3FCF1AE8A8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04" y="1830"/>
                <a:ext cx="46" cy="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25" name="Line 390">
                <a:extLst>
                  <a:ext uri="{FF2B5EF4-FFF2-40B4-BE49-F238E27FC236}">
                    <a16:creationId xmlns:a16="http://schemas.microsoft.com/office/drawing/2014/main" id="{DFE7C995-2970-4E4A-BB3E-B8AA39E567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27" y="1809"/>
                <a:ext cx="1" cy="42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26" name="Line 391">
                <a:extLst>
                  <a:ext uri="{FF2B5EF4-FFF2-40B4-BE49-F238E27FC236}">
                    <a16:creationId xmlns:a16="http://schemas.microsoft.com/office/drawing/2014/main" id="{BCF4D899-B83A-42F8-85A2-8E8BDF4C67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3" y="1006"/>
                <a:ext cx="22" cy="2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27" name="Line 392">
                <a:extLst>
                  <a:ext uri="{FF2B5EF4-FFF2-40B4-BE49-F238E27FC236}">
                    <a16:creationId xmlns:a16="http://schemas.microsoft.com/office/drawing/2014/main" id="{8E78B0B4-5173-4497-8C58-2772571B5F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63" y="1006"/>
                <a:ext cx="22" cy="2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28" name="Line 393">
                <a:extLst>
                  <a:ext uri="{FF2B5EF4-FFF2-40B4-BE49-F238E27FC236}">
                    <a16:creationId xmlns:a16="http://schemas.microsoft.com/office/drawing/2014/main" id="{CA159F23-008C-4A8B-B3BA-C22E33DF50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50" y="1309"/>
                <a:ext cx="22" cy="2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29" name="Line 394">
                <a:extLst>
                  <a:ext uri="{FF2B5EF4-FFF2-40B4-BE49-F238E27FC236}">
                    <a16:creationId xmlns:a16="http://schemas.microsoft.com/office/drawing/2014/main" id="{C3B6BDF5-4541-45D8-BBFC-F61E5A99D0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50" y="1309"/>
                <a:ext cx="22" cy="2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30" name="Line 395">
                <a:extLst>
                  <a:ext uri="{FF2B5EF4-FFF2-40B4-BE49-F238E27FC236}">
                    <a16:creationId xmlns:a16="http://schemas.microsoft.com/office/drawing/2014/main" id="{4C4A2847-104E-40A1-ADA1-5F79EECAAD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16" y="1819"/>
                <a:ext cx="22" cy="22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31" name="Line 396">
                <a:extLst>
                  <a:ext uri="{FF2B5EF4-FFF2-40B4-BE49-F238E27FC236}">
                    <a16:creationId xmlns:a16="http://schemas.microsoft.com/office/drawing/2014/main" id="{A8A65EB4-825B-4304-AAA0-E439AF234C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116" y="1819"/>
                <a:ext cx="22" cy="22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32" name="Line 397">
                <a:extLst>
                  <a:ext uri="{FF2B5EF4-FFF2-40B4-BE49-F238E27FC236}">
                    <a16:creationId xmlns:a16="http://schemas.microsoft.com/office/drawing/2014/main" id="{968554DF-915E-4C46-8AD5-989DE4B75C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60" y="2170"/>
                <a:ext cx="45" cy="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33" name="Line 398">
                <a:extLst>
                  <a:ext uri="{FF2B5EF4-FFF2-40B4-BE49-F238E27FC236}">
                    <a16:creationId xmlns:a16="http://schemas.microsoft.com/office/drawing/2014/main" id="{F08CDE99-EFA0-4A9F-BDF8-91B4346CD8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83" y="2149"/>
                <a:ext cx="1" cy="42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34" name="Line 399">
                <a:extLst>
                  <a:ext uri="{FF2B5EF4-FFF2-40B4-BE49-F238E27FC236}">
                    <a16:creationId xmlns:a16="http://schemas.microsoft.com/office/drawing/2014/main" id="{22E89C5B-C7BB-431D-9716-2681718B71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40" y="1586"/>
                <a:ext cx="45" cy="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35" name="Line 400">
                <a:extLst>
                  <a:ext uri="{FF2B5EF4-FFF2-40B4-BE49-F238E27FC236}">
                    <a16:creationId xmlns:a16="http://schemas.microsoft.com/office/drawing/2014/main" id="{028DABFF-A2DC-4173-AFEA-C9F7C05363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3" y="1564"/>
                <a:ext cx="1" cy="43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36" name="Line 401">
                <a:extLst>
                  <a:ext uri="{FF2B5EF4-FFF2-40B4-BE49-F238E27FC236}">
                    <a16:creationId xmlns:a16="http://schemas.microsoft.com/office/drawing/2014/main" id="{1990B0EA-682D-4245-9D05-E9BC889B67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36" y="1639"/>
                <a:ext cx="45" cy="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37" name="Line 402">
                <a:extLst>
                  <a:ext uri="{FF2B5EF4-FFF2-40B4-BE49-F238E27FC236}">
                    <a16:creationId xmlns:a16="http://schemas.microsoft.com/office/drawing/2014/main" id="{12133F53-F158-4BA6-A34D-81D36E90AD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59" y="1617"/>
                <a:ext cx="1" cy="43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38" name="Line 403">
                <a:extLst>
                  <a:ext uri="{FF2B5EF4-FFF2-40B4-BE49-F238E27FC236}">
                    <a16:creationId xmlns:a16="http://schemas.microsoft.com/office/drawing/2014/main" id="{E3FE3F58-7C04-4233-AA4A-1EE5EC5072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71" y="2159"/>
                <a:ext cx="23" cy="22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39" name="Line 404">
                <a:extLst>
                  <a:ext uri="{FF2B5EF4-FFF2-40B4-BE49-F238E27FC236}">
                    <a16:creationId xmlns:a16="http://schemas.microsoft.com/office/drawing/2014/main" id="{B819319A-FED4-4343-B12A-A97AC724F3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671" y="2159"/>
                <a:ext cx="23" cy="22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40" name="Line 405">
                <a:extLst>
                  <a:ext uri="{FF2B5EF4-FFF2-40B4-BE49-F238E27FC236}">
                    <a16:creationId xmlns:a16="http://schemas.microsoft.com/office/drawing/2014/main" id="{45DEB6FC-6FA1-430F-938A-B6E97E7361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51" y="1575"/>
                <a:ext cx="23" cy="2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41" name="Line 406">
                <a:extLst>
                  <a:ext uri="{FF2B5EF4-FFF2-40B4-BE49-F238E27FC236}">
                    <a16:creationId xmlns:a16="http://schemas.microsoft.com/office/drawing/2014/main" id="{7FE95DA8-6C4F-4508-B7FD-25885079E4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51" y="1575"/>
                <a:ext cx="23" cy="2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42" name="Line 407">
                <a:extLst>
                  <a:ext uri="{FF2B5EF4-FFF2-40B4-BE49-F238E27FC236}">
                    <a16:creationId xmlns:a16="http://schemas.microsoft.com/office/drawing/2014/main" id="{5AF7ED2F-A63D-464B-87F4-32FA1CFB32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7" y="1628"/>
                <a:ext cx="23" cy="2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43" name="Line 408">
                <a:extLst>
                  <a:ext uri="{FF2B5EF4-FFF2-40B4-BE49-F238E27FC236}">
                    <a16:creationId xmlns:a16="http://schemas.microsoft.com/office/drawing/2014/main" id="{F7FCE2B2-DA74-43EB-85F8-6ADC0FE4B0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47" y="1628"/>
                <a:ext cx="23" cy="2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44" name="Line 409">
                <a:extLst>
                  <a:ext uri="{FF2B5EF4-FFF2-40B4-BE49-F238E27FC236}">
                    <a16:creationId xmlns:a16="http://schemas.microsoft.com/office/drawing/2014/main" id="{E8E842BB-CA8D-4B8F-8B49-38EA4819CC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34" y="948"/>
                <a:ext cx="46" cy="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45" name="Line 410">
                <a:extLst>
                  <a:ext uri="{FF2B5EF4-FFF2-40B4-BE49-F238E27FC236}">
                    <a16:creationId xmlns:a16="http://schemas.microsoft.com/office/drawing/2014/main" id="{8AA0F930-A332-4734-B2F3-51EDAB8F10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57" y="926"/>
                <a:ext cx="1" cy="43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46" name="Line 411">
                <a:extLst>
                  <a:ext uri="{FF2B5EF4-FFF2-40B4-BE49-F238E27FC236}">
                    <a16:creationId xmlns:a16="http://schemas.microsoft.com/office/drawing/2014/main" id="{B3537604-387C-4865-89BC-D31A7B1AA4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2" y="1336"/>
                <a:ext cx="46" cy="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47" name="Line 412">
                <a:extLst>
                  <a:ext uri="{FF2B5EF4-FFF2-40B4-BE49-F238E27FC236}">
                    <a16:creationId xmlns:a16="http://schemas.microsoft.com/office/drawing/2014/main" id="{99F3DBA7-A5A0-48F9-A855-9F3EF16DE6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55" y="1314"/>
                <a:ext cx="1" cy="43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48" name="Line 413">
                <a:extLst>
                  <a:ext uri="{FF2B5EF4-FFF2-40B4-BE49-F238E27FC236}">
                    <a16:creationId xmlns:a16="http://schemas.microsoft.com/office/drawing/2014/main" id="{E0280901-DFA4-4A2E-89C3-AB8957D402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40" y="1538"/>
                <a:ext cx="46" cy="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49" name="Line 414">
                <a:extLst>
                  <a:ext uri="{FF2B5EF4-FFF2-40B4-BE49-F238E27FC236}">
                    <a16:creationId xmlns:a16="http://schemas.microsoft.com/office/drawing/2014/main" id="{0DE6D884-78AE-495F-BF2F-C27DDDFE70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63" y="1516"/>
                <a:ext cx="1" cy="43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50" name="Line 415">
                <a:extLst>
                  <a:ext uri="{FF2B5EF4-FFF2-40B4-BE49-F238E27FC236}">
                    <a16:creationId xmlns:a16="http://schemas.microsoft.com/office/drawing/2014/main" id="{25A5B8C1-60E1-43A4-915F-D6674A969E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46" y="937"/>
                <a:ext cx="22" cy="2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51" name="Line 416">
                <a:extLst>
                  <a:ext uri="{FF2B5EF4-FFF2-40B4-BE49-F238E27FC236}">
                    <a16:creationId xmlns:a16="http://schemas.microsoft.com/office/drawing/2014/main" id="{E89D4D1B-74F4-4165-8F81-DB9A2CA7AE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46" y="937"/>
                <a:ext cx="22" cy="2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52" name="Line 417">
                <a:extLst>
                  <a:ext uri="{FF2B5EF4-FFF2-40B4-BE49-F238E27FC236}">
                    <a16:creationId xmlns:a16="http://schemas.microsoft.com/office/drawing/2014/main" id="{5B75A2BA-C8E3-4115-9ECD-44E8B4D465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4" y="1325"/>
                <a:ext cx="22" cy="2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53" name="Line 418">
                <a:extLst>
                  <a:ext uri="{FF2B5EF4-FFF2-40B4-BE49-F238E27FC236}">
                    <a16:creationId xmlns:a16="http://schemas.microsoft.com/office/drawing/2014/main" id="{65AC742B-FB98-494C-8808-14778B4855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44" y="1325"/>
                <a:ext cx="22" cy="2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54" name="Line 419">
                <a:extLst>
                  <a:ext uri="{FF2B5EF4-FFF2-40B4-BE49-F238E27FC236}">
                    <a16:creationId xmlns:a16="http://schemas.microsoft.com/office/drawing/2014/main" id="{BC949B5E-2551-41D8-A432-695338DF58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52" y="1527"/>
                <a:ext cx="22" cy="2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55" name="Line 420">
                <a:extLst>
                  <a:ext uri="{FF2B5EF4-FFF2-40B4-BE49-F238E27FC236}">
                    <a16:creationId xmlns:a16="http://schemas.microsoft.com/office/drawing/2014/main" id="{8F22D9F8-D70C-4723-A2CD-FF2F931995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52" y="1527"/>
                <a:ext cx="22" cy="2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195" name="Line 422">
              <a:extLst>
                <a:ext uri="{FF2B5EF4-FFF2-40B4-BE49-F238E27FC236}">
                  <a16:creationId xmlns:a16="http://schemas.microsoft.com/office/drawing/2014/main" id="{8FC12AE0-38DE-4AD2-A899-2BCC181201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6" y="937"/>
              <a:ext cx="46" cy="1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6" name="Line 423">
              <a:extLst>
                <a:ext uri="{FF2B5EF4-FFF2-40B4-BE49-F238E27FC236}">
                  <a16:creationId xmlns:a16="http://schemas.microsoft.com/office/drawing/2014/main" id="{6359087E-B211-4D95-8551-F8A9E8BA91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9" y="916"/>
              <a:ext cx="1" cy="42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7" name="Line 424">
              <a:extLst>
                <a:ext uri="{FF2B5EF4-FFF2-40B4-BE49-F238E27FC236}">
                  <a16:creationId xmlns:a16="http://schemas.microsoft.com/office/drawing/2014/main" id="{6777395D-999A-4A8D-B2A9-2F140854A3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38" y="926"/>
              <a:ext cx="22" cy="22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8" name="Line 425">
              <a:extLst>
                <a:ext uri="{FF2B5EF4-FFF2-40B4-BE49-F238E27FC236}">
                  <a16:creationId xmlns:a16="http://schemas.microsoft.com/office/drawing/2014/main" id="{F201B493-D52E-480B-A180-D0BEEE8AA2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38" y="926"/>
              <a:ext cx="22" cy="22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9" name="Line 426">
              <a:extLst>
                <a:ext uri="{FF2B5EF4-FFF2-40B4-BE49-F238E27FC236}">
                  <a16:creationId xmlns:a16="http://schemas.microsoft.com/office/drawing/2014/main" id="{F38313C5-97C6-412E-8FA7-B892E4ACED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2" y="1187"/>
              <a:ext cx="46" cy="1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0" name="Line 427">
              <a:extLst>
                <a:ext uri="{FF2B5EF4-FFF2-40B4-BE49-F238E27FC236}">
                  <a16:creationId xmlns:a16="http://schemas.microsoft.com/office/drawing/2014/main" id="{BA97A646-B0DF-4FFF-B70B-16468A4828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15" y="1166"/>
              <a:ext cx="1" cy="42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1" name="Line 428">
              <a:extLst>
                <a:ext uri="{FF2B5EF4-FFF2-40B4-BE49-F238E27FC236}">
                  <a16:creationId xmlns:a16="http://schemas.microsoft.com/office/drawing/2014/main" id="{8D63A36B-3EAB-4ED4-A104-BCDCA8C2EE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0" y="884"/>
              <a:ext cx="45" cy="1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2" name="Line 429">
              <a:extLst>
                <a:ext uri="{FF2B5EF4-FFF2-40B4-BE49-F238E27FC236}">
                  <a16:creationId xmlns:a16="http://schemas.microsoft.com/office/drawing/2014/main" id="{07CFC163-AA6E-45BD-958A-D0CC9C7657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2" y="863"/>
              <a:ext cx="1" cy="42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3" name="Line 430">
              <a:extLst>
                <a:ext uri="{FF2B5EF4-FFF2-40B4-BE49-F238E27FC236}">
                  <a16:creationId xmlns:a16="http://schemas.microsoft.com/office/drawing/2014/main" id="{4086F683-02CC-4C2B-B7F2-F1D218E4F0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4" y="990"/>
              <a:ext cx="46" cy="1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4" name="Line 431">
              <a:extLst>
                <a:ext uri="{FF2B5EF4-FFF2-40B4-BE49-F238E27FC236}">
                  <a16:creationId xmlns:a16="http://schemas.microsoft.com/office/drawing/2014/main" id="{2B2196D4-92E8-4240-AD1E-ED5E1460FA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7" y="969"/>
              <a:ext cx="1" cy="43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5" name="Line 432">
              <a:extLst>
                <a:ext uri="{FF2B5EF4-FFF2-40B4-BE49-F238E27FC236}">
                  <a16:creationId xmlns:a16="http://schemas.microsoft.com/office/drawing/2014/main" id="{AA5E5BFB-4FFD-4D91-97F0-B0B275B349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48" y="1059"/>
              <a:ext cx="45" cy="1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6" name="Line 433">
              <a:extLst>
                <a:ext uri="{FF2B5EF4-FFF2-40B4-BE49-F238E27FC236}">
                  <a16:creationId xmlns:a16="http://schemas.microsoft.com/office/drawing/2014/main" id="{DA45D5F4-02EC-4EC8-A5DF-37115F4863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70" y="1038"/>
              <a:ext cx="1" cy="43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7" name="Line 434">
              <a:extLst>
                <a:ext uri="{FF2B5EF4-FFF2-40B4-BE49-F238E27FC236}">
                  <a16:creationId xmlns:a16="http://schemas.microsoft.com/office/drawing/2014/main" id="{6448613B-2B5A-4EE8-997D-3498DFF84A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1176"/>
              <a:ext cx="22" cy="22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8" name="Line 435">
              <a:extLst>
                <a:ext uri="{FF2B5EF4-FFF2-40B4-BE49-F238E27FC236}">
                  <a16:creationId xmlns:a16="http://schemas.microsoft.com/office/drawing/2014/main" id="{AD1E2122-DC50-4547-A70D-D42E8BC71C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04" y="1176"/>
              <a:ext cx="22" cy="22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9" name="Line 436">
              <a:extLst>
                <a:ext uri="{FF2B5EF4-FFF2-40B4-BE49-F238E27FC236}">
                  <a16:creationId xmlns:a16="http://schemas.microsoft.com/office/drawing/2014/main" id="{6D863AE0-440D-42B9-BBCE-91B6F675D2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81" y="873"/>
              <a:ext cx="23" cy="22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0" name="Line 437">
              <a:extLst>
                <a:ext uri="{FF2B5EF4-FFF2-40B4-BE49-F238E27FC236}">
                  <a16:creationId xmlns:a16="http://schemas.microsoft.com/office/drawing/2014/main" id="{4EB30474-0794-4FC8-9EFD-CDE3E97EA2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81" y="873"/>
              <a:ext cx="23" cy="22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1" name="Line 438">
              <a:extLst>
                <a:ext uri="{FF2B5EF4-FFF2-40B4-BE49-F238E27FC236}">
                  <a16:creationId xmlns:a16="http://schemas.microsoft.com/office/drawing/2014/main" id="{FFBF475A-B4D5-4C53-BA62-054A766293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6" y="980"/>
              <a:ext cx="22" cy="21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2" name="Line 439">
              <a:extLst>
                <a:ext uri="{FF2B5EF4-FFF2-40B4-BE49-F238E27FC236}">
                  <a16:creationId xmlns:a16="http://schemas.microsoft.com/office/drawing/2014/main" id="{F21057B3-9B31-42EA-936C-E38346B323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06" y="980"/>
              <a:ext cx="22" cy="21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3" name="Line 440">
              <a:extLst>
                <a:ext uri="{FF2B5EF4-FFF2-40B4-BE49-F238E27FC236}">
                  <a16:creationId xmlns:a16="http://schemas.microsoft.com/office/drawing/2014/main" id="{B2045ADC-171A-48CE-8337-69C809085C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9" y="1049"/>
              <a:ext cx="23" cy="21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4" name="Line 441">
              <a:extLst>
                <a:ext uri="{FF2B5EF4-FFF2-40B4-BE49-F238E27FC236}">
                  <a16:creationId xmlns:a16="http://schemas.microsoft.com/office/drawing/2014/main" id="{10F0F4B6-D48A-4BC1-8A5D-673E9A1ACF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59" y="1049"/>
              <a:ext cx="23" cy="21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5" name="Line 442">
              <a:extLst>
                <a:ext uri="{FF2B5EF4-FFF2-40B4-BE49-F238E27FC236}">
                  <a16:creationId xmlns:a16="http://schemas.microsoft.com/office/drawing/2014/main" id="{3D7441F7-434D-49A5-9687-40ED0C12A5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9" y="1346"/>
              <a:ext cx="45" cy="1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6" name="Line 443">
              <a:extLst>
                <a:ext uri="{FF2B5EF4-FFF2-40B4-BE49-F238E27FC236}">
                  <a16:creationId xmlns:a16="http://schemas.microsoft.com/office/drawing/2014/main" id="{9A9B4715-4DF0-4019-BA48-3F92F8C1F0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2" y="1325"/>
              <a:ext cx="1" cy="43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7" name="Line 444">
              <a:extLst>
                <a:ext uri="{FF2B5EF4-FFF2-40B4-BE49-F238E27FC236}">
                  <a16:creationId xmlns:a16="http://schemas.microsoft.com/office/drawing/2014/main" id="{FBA5DF0D-9657-4F64-B275-3582873A85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70" y="1336"/>
              <a:ext cx="23" cy="21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8" name="Line 445">
              <a:extLst>
                <a:ext uri="{FF2B5EF4-FFF2-40B4-BE49-F238E27FC236}">
                  <a16:creationId xmlns:a16="http://schemas.microsoft.com/office/drawing/2014/main" id="{1E56854B-89C3-43F9-8353-D77A169991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70" y="1336"/>
              <a:ext cx="23" cy="21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F1E111E-ED87-497B-AD88-383FBB0CA0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1" y="2213"/>
              <a:ext cx="45" cy="42"/>
            </a:xfrm>
            <a:prstGeom prst="rect">
              <a:avLst/>
            </a:prstGeom>
            <a:noFill/>
            <a:ln w="4445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C6FBD1B-DE20-442B-A9B3-F083EA4236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2" y="1989"/>
              <a:ext cx="46" cy="43"/>
            </a:xfrm>
            <a:prstGeom prst="rect">
              <a:avLst/>
            </a:prstGeom>
            <a:noFill/>
            <a:ln w="4445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9F89126B-BCBB-405B-9DB5-6BF5EA9C8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" y="1814"/>
              <a:ext cx="45" cy="43"/>
            </a:xfrm>
            <a:prstGeom prst="rect">
              <a:avLst/>
            </a:prstGeom>
            <a:noFill/>
            <a:ln w="4445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8723BC92-7C89-427C-8FDE-F26F8CCC0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5" y="1144"/>
              <a:ext cx="45" cy="43"/>
            </a:xfrm>
            <a:prstGeom prst="rect">
              <a:avLst/>
            </a:prstGeom>
            <a:noFill/>
            <a:ln w="4445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9D8AA257-AA1E-45D7-A1A8-BE553C752A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6" y="1686"/>
              <a:ext cx="46" cy="43"/>
            </a:xfrm>
            <a:prstGeom prst="rect">
              <a:avLst/>
            </a:prstGeom>
            <a:noFill/>
            <a:ln w="4445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8EFE3484-B13E-49C2-97B4-F79398F8B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1" y="1272"/>
              <a:ext cx="46" cy="42"/>
            </a:xfrm>
            <a:prstGeom prst="rect">
              <a:avLst/>
            </a:prstGeom>
            <a:noFill/>
            <a:ln w="4445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6E5D0BD7-0C27-42A3-A595-48BA7A1A24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2" y="2409"/>
              <a:ext cx="46" cy="43"/>
            </a:xfrm>
            <a:prstGeom prst="rect">
              <a:avLst/>
            </a:prstGeom>
            <a:noFill/>
            <a:ln w="4445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B88B64C5-94FE-4FA2-9C95-432BCDB945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6" y="1612"/>
              <a:ext cx="45" cy="43"/>
            </a:xfrm>
            <a:prstGeom prst="rect">
              <a:avLst/>
            </a:prstGeom>
            <a:noFill/>
            <a:ln w="4445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5F67BFB8-C29B-44B9-8268-AB10543BDF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7" y="1724"/>
              <a:ext cx="46" cy="42"/>
            </a:xfrm>
            <a:prstGeom prst="rect">
              <a:avLst/>
            </a:prstGeom>
            <a:noFill/>
            <a:ln w="4445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FC0963A9-B588-4E7D-B7EE-4A1DD606E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1" y="1293"/>
              <a:ext cx="46" cy="43"/>
            </a:xfrm>
            <a:prstGeom prst="rect">
              <a:avLst/>
            </a:prstGeom>
            <a:noFill/>
            <a:ln w="4445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B169D10E-B727-4669-84FE-5B70F6C7A2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1479"/>
              <a:ext cx="45" cy="43"/>
            </a:xfrm>
            <a:prstGeom prst="rect">
              <a:avLst/>
            </a:prstGeom>
            <a:noFill/>
            <a:ln w="4445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C0C3F5E9-A20A-4B98-BD1F-66D1C06563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9" y="1511"/>
              <a:ext cx="46" cy="43"/>
            </a:xfrm>
            <a:prstGeom prst="rect">
              <a:avLst/>
            </a:prstGeom>
            <a:noFill/>
            <a:ln w="4445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749DBAF9-C92E-471F-BD68-1B03D17FA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766"/>
              <a:ext cx="45" cy="43"/>
            </a:xfrm>
            <a:prstGeom prst="rect">
              <a:avLst/>
            </a:prstGeom>
            <a:noFill/>
            <a:ln w="4445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EC2CBBD9-4F59-4181-A211-470B576B2C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8" y="1389"/>
              <a:ext cx="45" cy="42"/>
            </a:xfrm>
            <a:prstGeom prst="rect">
              <a:avLst/>
            </a:prstGeom>
            <a:noFill/>
            <a:ln w="4445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290F01EC-A767-45B8-A022-B68E9BBB06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6" y="2170"/>
              <a:ext cx="45" cy="43"/>
            </a:xfrm>
            <a:prstGeom prst="rect">
              <a:avLst/>
            </a:prstGeom>
            <a:noFill/>
            <a:ln w="4445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3E0C23D5-AEE5-47AF-AB52-8EAF79102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5" y="1006"/>
              <a:ext cx="46" cy="43"/>
            </a:xfrm>
            <a:prstGeom prst="rect">
              <a:avLst/>
            </a:prstGeom>
            <a:noFill/>
            <a:ln w="4445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704166AF-0EC9-4E0D-A484-68E2C7F23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6" y="2101"/>
              <a:ext cx="46" cy="43"/>
            </a:xfrm>
            <a:prstGeom prst="rect">
              <a:avLst/>
            </a:prstGeom>
            <a:noFill/>
            <a:ln w="4445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A09C6036-290A-48F5-B958-9A233D2CC4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9" y="1729"/>
              <a:ext cx="45" cy="43"/>
            </a:xfrm>
            <a:prstGeom prst="rect">
              <a:avLst/>
            </a:prstGeom>
            <a:noFill/>
            <a:ln w="4445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1B239CA6-C6C3-4141-8708-7BD23EA2DA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8" y="1437"/>
              <a:ext cx="45" cy="42"/>
            </a:xfrm>
            <a:prstGeom prst="rect">
              <a:avLst/>
            </a:prstGeom>
            <a:noFill/>
            <a:ln w="4445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867A7183-3AF5-42A8-B225-8F3EE3D4A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7" y="1213"/>
              <a:ext cx="46" cy="43"/>
            </a:xfrm>
            <a:prstGeom prst="rect">
              <a:avLst/>
            </a:prstGeom>
            <a:noFill/>
            <a:ln w="4445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4610C45A-A14E-4EFB-BDB3-5C484A65F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3" y="1394"/>
              <a:ext cx="45" cy="43"/>
            </a:xfrm>
            <a:prstGeom prst="rect">
              <a:avLst/>
            </a:prstGeom>
            <a:noFill/>
            <a:ln w="4445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E9D0D201-BCAE-4553-8518-F7F9AC4B0D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1" y="996"/>
              <a:ext cx="46" cy="42"/>
            </a:xfrm>
            <a:prstGeom prst="rect">
              <a:avLst/>
            </a:prstGeom>
            <a:noFill/>
            <a:ln w="4445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7265FC34-3ACE-40BB-B3BD-75BAE4B74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8" y="1299"/>
              <a:ext cx="46" cy="42"/>
            </a:xfrm>
            <a:prstGeom prst="rect">
              <a:avLst/>
            </a:prstGeom>
            <a:noFill/>
            <a:ln w="4445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C51F9B94-EC58-454A-B387-1293274E75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4" y="1809"/>
              <a:ext cx="46" cy="42"/>
            </a:xfrm>
            <a:prstGeom prst="rect">
              <a:avLst/>
            </a:prstGeom>
            <a:noFill/>
            <a:ln w="4445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9275C62A-696E-4B85-9BA5-6743EAC40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149"/>
              <a:ext cx="45" cy="42"/>
            </a:xfrm>
            <a:prstGeom prst="rect">
              <a:avLst/>
            </a:prstGeom>
            <a:noFill/>
            <a:ln w="4445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4DFC3A46-E5DA-447E-873D-4DB06C1A2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0" y="1564"/>
              <a:ext cx="45" cy="43"/>
            </a:xfrm>
            <a:prstGeom prst="rect">
              <a:avLst/>
            </a:prstGeom>
            <a:noFill/>
            <a:ln w="4445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6C04C798-E2FC-47A1-8398-32D3BFD54B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6" y="1617"/>
              <a:ext cx="45" cy="43"/>
            </a:xfrm>
            <a:prstGeom prst="rect">
              <a:avLst/>
            </a:prstGeom>
            <a:noFill/>
            <a:ln w="4445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844BEDC4-7AC6-470C-846A-9415E00CBC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4" y="926"/>
              <a:ext cx="46" cy="43"/>
            </a:xfrm>
            <a:prstGeom prst="rect">
              <a:avLst/>
            </a:prstGeom>
            <a:noFill/>
            <a:ln w="4445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A66DCE92-C1EC-4A05-A541-4ED904AC4F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2" y="1314"/>
              <a:ext cx="46" cy="43"/>
            </a:xfrm>
            <a:prstGeom prst="rect">
              <a:avLst/>
            </a:prstGeom>
            <a:noFill/>
            <a:ln w="4445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02856E32-BB20-4619-8ABC-1E0807F648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" y="1516"/>
              <a:ext cx="46" cy="43"/>
            </a:xfrm>
            <a:prstGeom prst="rect">
              <a:avLst/>
            </a:prstGeom>
            <a:noFill/>
            <a:ln w="4445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E8F1D3AB-2A5C-4F60-9F81-A54762A9B0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6" y="916"/>
              <a:ext cx="46" cy="42"/>
            </a:xfrm>
            <a:prstGeom prst="rect">
              <a:avLst/>
            </a:prstGeom>
            <a:noFill/>
            <a:ln w="4445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293A79A3-23A6-4BCB-9FD8-1EC40F1139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2" y="1166"/>
              <a:ext cx="46" cy="42"/>
            </a:xfrm>
            <a:prstGeom prst="rect">
              <a:avLst/>
            </a:prstGeom>
            <a:noFill/>
            <a:ln w="4445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AB45CCA1-D4BE-4BB7-8B89-0241515843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0" y="863"/>
              <a:ext cx="45" cy="42"/>
            </a:xfrm>
            <a:prstGeom prst="rect">
              <a:avLst/>
            </a:prstGeom>
            <a:noFill/>
            <a:ln w="4445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769374B0-D922-434B-B1A2-108DFFFE0E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4" y="969"/>
              <a:ext cx="46" cy="43"/>
            </a:xfrm>
            <a:prstGeom prst="rect">
              <a:avLst/>
            </a:prstGeom>
            <a:noFill/>
            <a:ln w="4445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0F50B529-BB20-40D1-BDB8-A3EE0455D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8" y="1038"/>
              <a:ext cx="45" cy="43"/>
            </a:xfrm>
            <a:prstGeom prst="rect">
              <a:avLst/>
            </a:prstGeom>
            <a:noFill/>
            <a:ln w="4445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EAC4FF2E-0B98-4C8A-964E-B64CEA9410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9" y="1325"/>
              <a:ext cx="45" cy="43"/>
            </a:xfrm>
            <a:prstGeom prst="rect">
              <a:avLst/>
            </a:prstGeom>
            <a:noFill/>
            <a:ln w="4445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BDF40803-1BD8-4FFA-A2AB-219FF931E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0" y="3435"/>
              <a:ext cx="46" cy="43"/>
            </a:xfrm>
            <a:prstGeom prst="rect">
              <a:avLst/>
            </a:prstGeom>
            <a:solidFill>
              <a:srgbClr val="0000FF"/>
            </a:solidFill>
            <a:ln w="44450">
              <a:solidFill>
                <a:srgbClr val="0000FF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3783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82CE-E255-C2B1-3D9A-20BCFA05A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Machine Learning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01B0A-31D5-F53A-A65E-06206C668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Sometimes we need to relearn things at a speed that a human could not keep up with, if she had to keep rewriting code</a:t>
            </a:r>
          </a:p>
          <a:p>
            <a:r>
              <a:rPr lang="en-US" dirty="0"/>
              <a:t>Imagine you wrote a spam classifier</a:t>
            </a:r>
          </a:p>
          <a:p>
            <a:pPr marL="0" indent="0">
              <a:buNone/>
            </a:pPr>
            <a:r>
              <a:rPr lang="en-US" dirty="0"/>
              <a:t>       If observed(‘Nigeria’, ‘$$$$’) || IP == 1.60.10.240 || ….</a:t>
            </a:r>
          </a:p>
          <a:p>
            <a:r>
              <a:rPr lang="en-US" dirty="0"/>
              <a:t>The moment you deployed this algorithm, the hackers could defeat</a:t>
            </a:r>
          </a:p>
          <a:p>
            <a:pPr lvl="1"/>
            <a:r>
              <a:rPr lang="en-US" dirty="0"/>
              <a:t>The could misspell keywords N1geria, </a:t>
            </a:r>
            <a:r>
              <a:rPr lang="en-US" dirty="0" err="1"/>
              <a:t>Nig@ria</a:t>
            </a:r>
            <a:endParaRPr lang="en-US" dirty="0"/>
          </a:p>
          <a:p>
            <a:pPr lvl="1"/>
            <a:r>
              <a:rPr lang="en-US" dirty="0"/>
              <a:t>They could change their IP</a:t>
            </a:r>
          </a:p>
          <a:p>
            <a:pPr lvl="1"/>
            <a:r>
              <a:rPr lang="en-US" dirty="0" err="1"/>
              <a:t>Etc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What is needed here is an algorithm that relearns what spam is, every minute of the day, forever</a:t>
            </a:r>
          </a:p>
        </p:txBody>
      </p:sp>
    </p:spTree>
    <p:extLst>
      <p:ext uri="{BB962C8B-B14F-4D97-AF65-F5344CB8AC3E}">
        <p14:creationId xmlns:p14="http://schemas.microsoft.com/office/powerpoint/2010/main" val="12656421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F9CE3-EEE3-584F-57D4-642B76C7D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520" y="37020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We can generalize the nearest neighbor algorithm to the K-nearest neighbor (KNN) algorithm</a:t>
            </a:r>
          </a:p>
          <a:p>
            <a:pPr marL="0" indent="0">
              <a:buNone/>
            </a:pPr>
            <a:r>
              <a:rPr lang="en-US" sz="3600" dirty="0"/>
              <a:t>We measure the distance to the nearest K instances, and let them vote. K is typically chosen to be an odd number</a:t>
            </a:r>
          </a:p>
        </p:txBody>
      </p:sp>
      <p:sp>
        <p:nvSpPr>
          <p:cNvPr id="6" name="Text Box 3114">
            <a:extLst>
              <a:ext uri="{FF2B5EF4-FFF2-40B4-BE49-F238E27FC236}">
                <a16:creationId xmlns:a16="http://schemas.microsoft.com/office/drawing/2014/main" id="{3246BDC9-E9F9-4C03-A1F7-44149FC70E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2007" y="6176963"/>
            <a:ext cx="8810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K = 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53A0ED-AF8B-2C10-70A8-272BA2186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804" y="3429000"/>
            <a:ext cx="3787468" cy="2766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6BE8E6-576B-039D-1A49-D7C553C0E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597" y="3429000"/>
            <a:ext cx="3741744" cy="2743438"/>
          </a:xfrm>
          <a:prstGeom prst="rect">
            <a:avLst/>
          </a:prstGeom>
        </p:spPr>
      </p:pic>
      <p:sp>
        <p:nvSpPr>
          <p:cNvPr id="13" name="Text Box 3115">
            <a:extLst>
              <a:ext uri="{FF2B5EF4-FFF2-40B4-BE49-F238E27FC236}">
                <a16:creationId xmlns:a16="http://schemas.microsoft.com/office/drawing/2014/main" id="{77A50D38-5223-413C-904D-CF82A2B396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9221" y="6172438"/>
            <a:ext cx="8810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K = 3</a:t>
            </a:r>
          </a:p>
        </p:txBody>
      </p:sp>
    </p:spTree>
    <p:extLst>
      <p:ext uri="{BB962C8B-B14F-4D97-AF65-F5344CB8AC3E}">
        <p14:creationId xmlns:p14="http://schemas.microsoft.com/office/powerpoint/2010/main" val="23321308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322210-A7BE-1A02-4020-922B5269B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688" y="251184"/>
            <a:ext cx="8344623" cy="63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4363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504E81-97BA-0C35-D236-71E9E1ABD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878" y="304529"/>
            <a:ext cx="8352244" cy="624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9304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197E6-0CA9-DBF1-2F62-4F5FCC493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mitigate the nearest neighbor algorithms sensitivity to irrelevant features?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C536E-E324-1D2B-FFC8-3BF7B971B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more training instances</a:t>
            </a:r>
          </a:p>
          <a:p>
            <a:r>
              <a:rPr lang="en-US" dirty="0"/>
              <a:t>Ask an expert what features are relevant to the task</a:t>
            </a:r>
          </a:p>
          <a:p>
            <a:r>
              <a:rPr lang="en-US" dirty="0"/>
              <a:t>Use statistical tests to try to determine which features are useful</a:t>
            </a:r>
          </a:p>
          <a:p>
            <a:r>
              <a:rPr lang="en-US" dirty="0"/>
              <a:t>Search over feature subsets (in the next slide we will see why this is hard)</a:t>
            </a:r>
          </a:p>
        </p:txBody>
      </p:sp>
    </p:spTree>
    <p:extLst>
      <p:ext uri="{BB962C8B-B14F-4D97-AF65-F5344CB8AC3E}">
        <p14:creationId xmlns:p14="http://schemas.microsoft.com/office/powerpoint/2010/main" val="3595815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59C222-EC52-326D-7864-A9CF44764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6" y="296908"/>
            <a:ext cx="8397968" cy="626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962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F16BFC-3DD5-3682-C1B0-B0C734BC2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826" y="312150"/>
            <a:ext cx="8390347" cy="62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307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1FE79B-1F1F-B96A-2379-BD07E053C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550" y="357874"/>
            <a:ext cx="8298899" cy="614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191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F460B2-4E0A-0440-8A2D-64816D338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206" y="315960"/>
            <a:ext cx="8405588" cy="62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474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C7516-7280-9F38-874F-CAF879159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891" y="32894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can speed up nearest neighbor algorithm by “throwing away” some data. This is called data editing.</a:t>
            </a:r>
          </a:p>
          <a:p>
            <a:pPr marL="0" indent="0">
              <a:buNone/>
            </a:pPr>
            <a:r>
              <a:rPr lang="en-US" dirty="0"/>
              <a:t>Note that this can sometimes improve accuracy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We can also speed up classification with indexing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0F6126-ED93-414F-A974-011E520BFDB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57667" y="3083966"/>
            <a:ext cx="2847976" cy="3590925"/>
            <a:chOff x="155" y="886"/>
            <a:chExt cx="2654" cy="3346"/>
          </a:xfrm>
        </p:grpSpPr>
        <p:pic>
          <p:nvPicPr>
            <p:cNvPr id="5" name="Picture 4" descr="katydid">
              <a:extLst>
                <a:ext uri="{FF2B5EF4-FFF2-40B4-BE49-F238E27FC236}">
                  <a16:creationId xmlns:a16="http://schemas.microsoft.com/office/drawing/2014/main" id="{857CDB44-6ABD-4BEC-8C6E-E70CB7B51E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" y="886"/>
              <a:ext cx="1248" cy="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DE8AA3B-8B8D-412C-96B8-1B13A943F14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61" y="1778"/>
              <a:ext cx="2539" cy="2454"/>
              <a:chOff x="1672" y="970"/>
              <a:chExt cx="2539" cy="2454"/>
            </a:xfrm>
          </p:grpSpPr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E57FB572-7340-4BC3-915F-2FB7EC1755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672" y="3179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A30A87AF-A140-4ED5-BA8F-ACF443D7116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926" y="3179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DD6AE5C9-0B3C-4DEA-969B-BDF0384D571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180" y="3179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D843EA6B-E4E5-4F9D-942E-9B2CA1E75B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434" y="3179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21D06FB8-DA99-4A0E-912D-67D05E5FBA0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688" y="3179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FF7A5087-012C-4788-937C-3D33DEE7C91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942" y="3179"/>
                <a:ext cx="253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5872C9D5-B045-4ECF-A7F7-F15375FC64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195" y="3179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CBFA7585-B1C1-4201-909D-C59EC4DB57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449" y="3179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19E0EB16-E853-46B1-A798-9593B7DB2C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703" y="3179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1FB90DEB-2064-4031-9D77-E0A4E577ED9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957" y="3179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27F5FC10-D1EA-4EBF-AC4D-37A174A228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672" y="2933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225DDC36-4EA5-476B-A5E8-2F84D70E5C5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926" y="2933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0133F6D1-1B1E-4803-9029-1FF92C3657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180" y="2933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48AE9E5E-0369-4DEE-BC84-0C6F9153F46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434" y="2933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F4D15874-5097-4389-9B3C-0F37CD9B40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688" y="2933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EFF0ED9B-E22D-47B6-AB3A-B2A1E8149B8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942" y="2933"/>
                <a:ext cx="253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57B9B78B-EEF8-4CDF-BD01-1DA2E0378E3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195" y="2933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A554590A-6181-43FF-87C1-F7F84B8F026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449" y="2933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CB8ECA88-29DA-44AB-B6C5-F71E4E01AF5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703" y="2933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6046926B-5A0E-471B-ABAC-12B11282BF6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957" y="2933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AF1CD90E-A233-423A-91F6-7F5D186667E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672" y="2688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A003B9BC-345F-4ABA-98C0-A6471A9DB77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926" y="2688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E8BD1FEB-8830-4281-9448-CC7DADD6899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180" y="2688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DD51541D-45FE-4254-9C44-B97FCF7E1F0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434" y="2688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384C1D4D-B52C-453D-9DD0-33A7446FAA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688" y="2688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2913BC2D-E999-4579-BC3A-AF64D2C4167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942" y="2688"/>
                <a:ext cx="253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5F78E9CD-67D8-4881-8B24-BC0B1276736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195" y="2688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F6431006-B0D6-4069-B11C-40237BE84F4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449" y="2688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F6A42809-6C27-49C9-843C-FC090A46A5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703" y="2688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03444350-CC1C-4AF4-A485-657626D45DC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957" y="2688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678EF250-786F-4B0F-9C40-67E60955A5D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672" y="2442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6E9C53D4-026D-4CD7-9C77-300510D5F8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926" y="2442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7422FB65-4920-4D7C-87FE-BB8A9C63A42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180" y="2442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CA84158F-A85F-4D2F-BC2F-0832A621F76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434" y="2442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23A59854-D259-4B80-8ABD-171CD96C7E2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688" y="2442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FFF4340A-5FFC-4D64-8AFE-F64A190681E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942" y="2442"/>
                <a:ext cx="253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DA7C6A37-A071-488D-9E06-6597CE6595C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195" y="2442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EAEE3231-4A6B-4141-8813-80616E3343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449" y="2442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EAA199D5-6F77-4BA5-B250-DB49F09EBAB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703" y="2442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2411E814-1038-4C2D-A8A0-9A76F7570E3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957" y="2442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31430187-12AA-4AAC-869B-3CB6725B497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672" y="2197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7386A778-E615-4B7C-A531-E64BA96176D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926" y="2197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717301CC-9E81-46C7-9F98-83B3C756DFE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180" y="2197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FB60293D-EDE1-4D32-A299-549F9E97643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434" y="2197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7667B090-DEB3-490C-AB10-6AB254997C1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688" y="2197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BA779410-0937-4B57-B1DD-56563CF0B65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942" y="2197"/>
                <a:ext cx="253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C0B7603C-F9A9-4D36-8157-48AB8307426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195" y="2197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26B15B60-4D8E-48D2-B525-B60438B2403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449" y="2197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F2899629-AE3B-4F4A-BABB-17B2C5D3684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703" y="2197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DC4D6A83-639E-489A-AB75-6576E35FDB7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957" y="2197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61413141-625E-4B46-B8B1-BA62A8EFCEF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672" y="1952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2ECEEEB9-DC18-4558-A7BB-3D8BD688C83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926" y="1952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D9C2D08D-571F-4509-BC26-57786293C07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180" y="1952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D2C674E2-BD28-4AE7-84F2-F42B5C7C8A2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434" y="1952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E402E3A2-F809-4196-BD9C-CD173D4F8B2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688" y="1952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A6D60CD6-D7B9-49E9-96DA-341F5B7457F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942" y="1952"/>
                <a:ext cx="253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F1F94D28-C319-483E-B277-91F8E293209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195" y="1952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5784EF5-0918-4FF2-B398-DCA476BDA15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449" y="1952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19" name="Rectangle 318">
                <a:extLst>
                  <a:ext uri="{FF2B5EF4-FFF2-40B4-BE49-F238E27FC236}">
                    <a16:creationId xmlns:a16="http://schemas.microsoft.com/office/drawing/2014/main" id="{576922E0-ADF6-474E-8CC8-AC935DE7E93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703" y="1952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20" name="Rectangle 319">
                <a:extLst>
                  <a:ext uri="{FF2B5EF4-FFF2-40B4-BE49-F238E27FC236}">
                    <a16:creationId xmlns:a16="http://schemas.microsoft.com/office/drawing/2014/main" id="{68C35157-4374-4007-B420-08CCBB501D0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957" y="1952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2556D102-D41F-4F26-BFB0-1FE07719E62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672" y="1706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0F7D1C81-E8D2-4C94-950B-50799AE7CCE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926" y="1706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021C257C-676A-4E2B-8A41-86923D6936D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180" y="1706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24" name="Rectangle 323">
                <a:extLst>
                  <a:ext uri="{FF2B5EF4-FFF2-40B4-BE49-F238E27FC236}">
                    <a16:creationId xmlns:a16="http://schemas.microsoft.com/office/drawing/2014/main" id="{57EA9BC1-59E3-4E27-AF13-58902D92FFE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434" y="1706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5D9EDAF8-4D3A-42D7-A80B-61B0734A02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688" y="1706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26" name="Rectangle 325">
                <a:extLst>
                  <a:ext uri="{FF2B5EF4-FFF2-40B4-BE49-F238E27FC236}">
                    <a16:creationId xmlns:a16="http://schemas.microsoft.com/office/drawing/2014/main" id="{C6C31B0F-CE75-4774-B6D2-699D449F01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942" y="1706"/>
                <a:ext cx="253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B3D892B1-5502-4F91-BAA6-7C44127AF89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195" y="1706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93261647-3438-40AD-90F0-A9810F2D89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449" y="1706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8D6DB666-430F-40BA-8E3E-F4F9EA26A6A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703" y="1706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A7C4BCC2-8795-4FEE-9132-DFB2BA1BAB5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957" y="1706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31" name="Rectangle 330">
                <a:extLst>
                  <a:ext uri="{FF2B5EF4-FFF2-40B4-BE49-F238E27FC236}">
                    <a16:creationId xmlns:a16="http://schemas.microsoft.com/office/drawing/2014/main" id="{7564C44D-1A30-4F79-899E-30CD8423E83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672" y="1461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32" name="Rectangle 331">
                <a:extLst>
                  <a:ext uri="{FF2B5EF4-FFF2-40B4-BE49-F238E27FC236}">
                    <a16:creationId xmlns:a16="http://schemas.microsoft.com/office/drawing/2014/main" id="{7EEB5B29-A744-4B93-B7F6-B58B9DC02FD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926" y="1461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8494DB1B-D3A5-44BD-A8A6-7D58915E5E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180" y="1461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AA1BDF94-D594-44FE-BF5B-F70D970686F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434" y="1461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64A560D6-442F-41E6-8DF2-3D16B9944D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688" y="1461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2893E722-641F-4012-9EE4-E7382FAF72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942" y="1461"/>
                <a:ext cx="253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6B98105A-77CD-49C1-A4D2-4A3842D5D1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195" y="1461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627AA19D-B7B3-42B7-8726-DF6BC045C10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449" y="1461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39" name="Rectangle 338">
                <a:extLst>
                  <a:ext uri="{FF2B5EF4-FFF2-40B4-BE49-F238E27FC236}">
                    <a16:creationId xmlns:a16="http://schemas.microsoft.com/office/drawing/2014/main" id="{E848400E-3ECB-41C3-B635-E9176CB018F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703" y="1461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40" name="Rectangle 339">
                <a:extLst>
                  <a:ext uri="{FF2B5EF4-FFF2-40B4-BE49-F238E27FC236}">
                    <a16:creationId xmlns:a16="http://schemas.microsoft.com/office/drawing/2014/main" id="{37E08230-50A1-490C-B452-807ACAE4FE1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957" y="1461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41" name="Rectangle 340">
                <a:extLst>
                  <a:ext uri="{FF2B5EF4-FFF2-40B4-BE49-F238E27FC236}">
                    <a16:creationId xmlns:a16="http://schemas.microsoft.com/office/drawing/2014/main" id="{DF9E146C-76AE-4061-B469-73C81AE41C8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672" y="1215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19A7CA07-6EBC-4E3A-BFB9-566C013680B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926" y="1215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43" name="Rectangle 342">
                <a:extLst>
                  <a:ext uri="{FF2B5EF4-FFF2-40B4-BE49-F238E27FC236}">
                    <a16:creationId xmlns:a16="http://schemas.microsoft.com/office/drawing/2014/main" id="{AF130580-CB10-431C-86FA-54E15B19E0E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180" y="1215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44" name="Rectangle 343">
                <a:extLst>
                  <a:ext uri="{FF2B5EF4-FFF2-40B4-BE49-F238E27FC236}">
                    <a16:creationId xmlns:a16="http://schemas.microsoft.com/office/drawing/2014/main" id="{F5A3C59A-D5E6-4E38-8144-BC2040E1DDB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434" y="1215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45" name="Rectangle 344">
                <a:extLst>
                  <a:ext uri="{FF2B5EF4-FFF2-40B4-BE49-F238E27FC236}">
                    <a16:creationId xmlns:a16="http://schemas.microsoft.com/office/drawing/2014/main" id="{D124C2FF-262E-470E-BDDB-DC1811DD728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688" y="1215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46" name="Rectangle 345">
                <a:extLst>
                  <a:ext uri="{FF2B5EF4-FFF2-40B4-BE49-F238E27FC236}">
                    <a16:creationId xmlns:a16="http://schemas.microsoft.com/office/drawing/2014/main" id="{F22F1C75-2921-4F6A-916F-58EF84B8CD0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942" y="1215"/>
                <a:ext cx="253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47" name="Rectangle 346">
                <a:extLst>
                  <a:ext uri="{FF2B5EF4-FFF2-40B4-BE49-F238E27FC236}">
                    <a16:creationId xmlns:a16="http://schemas.microsoft.com/office/drawing/2014/main" id="{F7B0D59C-F374-44A0-9EFE-4610497909B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195" y="1215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48" name="Rectangle 347">
                <a:extLst>
                  <a:ext uri="{FF2B5EF4-FFF2-40B4-BE49-F238E27FC236}">
                    <a16:creationId xmlns:a16="http://schemas.microsoft.com/office/drawing/2014/main" id="{BA49264D-4E2D-4C65-8ACA-708B9BC43FB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449" y="1215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49" name="Rectangle 348">
                <a:extLst>
                  <a:ext uri="{FF2B5EF4-FFF2-40B4-BE49-F238E27FC236}">
                    <a16:creationId xmlns:a16="http://schemas.microsoft.com/office/drawing/2014/main" id="{0BE1A41F-CCE6-4F0D-9711-441421F60B3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703" y="1215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50" name="Rectangle 349">
                <a:extLst>
                  <a:ext uri="{FF2B5EF4-FFF2-40B4-BE49-F238E27FC236}">
                    <a16:creationId xmlns:a16="http://schemas.microsoft.com/office/drawing/2014/main" id="{D85BC3BE-1DC1-4B82-8889-B719AE26055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957" y="1215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51" name="Rectangle 350">
                <a:extLst>
                  <a:ext uri="{FF2B5EF4-FFF2-40B4-BE49-F238E27FC236}">
                    <a16:creationId xmlns:a16="http://schemas.microsoft.com/office/drawing/2014/main" id="{DF3D7076-9954-4240-BF18-9EB5BCFBCAB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672" y="970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122553BB-B579-4992-B286-7756FEFAB93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926" y="970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A28D9B0D-8ABD-41CD-9B7C-C9609F388AB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180" y="970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E32954A2-4F33-456D-BE90-613CBBD29B6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434" y="970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55" name="Rectangle 354">
                <a:extLst>
                  <a:ext uri="{FF2B5EF4-FFF2-40B4-BE49-F238E27FC236}">
                    <a16:creationId xmlns:a16="http://schemas.microsoft.com/office/drawing/2014/main" id="{3F076978-A124-42DF-9E49-B8C957F206D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688" y="970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56" name="Rectangle 355">
                <a:extLst>
                  <a:ext uri="{FF2B5EF4-FFF2-40B4-BE49-F238E27FC236}">
                    <a16:creationId xmlns:a16="http://schemas.microsoft.com/office/drawing/2014/main" id="{35F4425D-DB50-4034-897B-517E2DB9929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942" y="970"/>
                <a:ext cx="253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57" name="Rectangle 356">
                <a:extLst>
                  <a:ext uri="{FF2B5EF4-FFF2-40B4-BE49-F238E27FC236}">
                    <a16:creationId xmlns:a16="http://schemas.microsoft.com/office/drawing/2014/main" id="{4AA68E0A-012E-4865-B3D6-6BAFA01C93F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195" y="970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58" name="Rectangle 357">
                <a:extLst>
                  <a:ext uri="{FF2B5EF4-FFF2-40B4-BE49-F238E27FC236}">
                    <a16:creationId xmlns:a16="http://schemas.microsoft.com/office/drawing/2014/main" id="{80D3E55F-8D4B-4C6B-B214-7517DF7136A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449" y="970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id="{3BA7D797-DE78-44B6-837F-5A1A2A9E4C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703" y="970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60" name="Rectangle 359">
                <a:extLst>
                  <a:ext uri="{FF2B5EF4-FFF2-40B4-BE49-F238E27FC236}">
                    <a16:creationId xmlns:a16="http://schemas.microsoft.com/office/drawing/2014/main" id="{DA30DA6B-1291-4CA6-9F1B-221AAE1775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957" y="970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</p:grpSp>
        <p:sp>
          <p:nvSpPr>
            <p:cNvPr id="7" name="Line 458">
              <a:extLst>
                <a:ext uri="{FF2B5EF4-FFF2-40B4-BE49-F238E27FC236}">
                  <a16:creationId xmlns:a16="http://schemas.microsoft.com/office/drawing/2014/main" id="{68359612-69FE-47D5-A381-CBCABE6519C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87" y="1778"/>
              <a:ext cx="241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" name="Freeform 459">
              <a:extLst>
                <a:ext uri="{FF2B5EF4-FFF2-40B4-BE49-F238E27FC236}">
                  <a16:creationId xmlns:a16="http://schemas.microsoft.com/office/drawing/2014/main" id="{D47CA05D-2057-4605-ABE9-6A1750F6E5F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87" y="1778"/>
              <a:ext cx="2416" cy="2449"/>
            </a:xfrm>
            <a:custGeom>
              <a:avLst/>
              <a:gdLst>
                <a:gd name="T0" fmla="*/ 0 w 434"/>
                <a:gd name="T1" fmla="*/ 6439352 h 342"/>
                <a:gd name="T2" fmla="*/ 2320123 w 434"/>
                <a:gd name="T3" fmla="*/ 6439352 h 342"/>
                <a:gd name="T4" fmla="*/ 2320123 w 434"/>
                <a:gd name="T5" fmla="*/ 0 h 342"/>
                <a:gd name="T6" fmla="*/ 0 60000 65536"/>
                <a:gd name="T7" fmla="*/ 0 60000 65536"/>
                <a:gd name="T8" fmla="*/ 0 60000 65536"/>
                <a:gd name="T9" fmla="*/ 0 w 434"/>
                <a:gd name="T10" fmla="*/ 0 h 342"/>
                <a:gd name="T11" fmla="*/ 434 w 434"/>
                <a:gd name="T12" fmla="*/ 342 h 34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4" h="342">
                  <a:moveTo>
                    <a:pt x="0" y="342"/>
                  </a:moveTo>
                  <a:lnTo>
                    <a:pt x="434" y="342"/>
                  </a:lnTo>
                  <a:lnTo>
                    <a:pt x="434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" name="Line 460">
              <a:extLst>
                <a:ext uri="{FF2B5EF4-FFF2-40B4-BE49-F238E27FC236}">
                  <a16:creationId xmlns:a16="http://schemas.microsoft.com/office/drawing/2014/main" id="{42F5F04D-E383-446B-A503-5469F226452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87" y="3998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" name="Line 461">
              <a:extLst>
                <a:ext uri="{FF2B5EF4-FFF2-40B4-BE49-F238E27FC236}">
                  <a16:creationId xmlns:a16="http://schemas.microsoft.com/office/drawing/2014/main" id="{C5753EE5-2872-4E1F-9C1A-22FBC9DC12A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87" y="2480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Line 462">
              <a:extLst>
                <a:ext uri="{FF2B5EF4-FFF2-40B4-BE49-F238E27FC236}">
                  <a16:creationId xmlns:a16="http://schemas.microsoft.com/office/drawing/2014/main" id="{E050F43E-2033-492A-8EB2-86CDCABCA1C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55" y="1778"/>
              <a:ext cx="254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Line 463">
              <a:extLst>
                <a:ext uri="{FF2B5EF4-FFF2-40B4-BE49-F238E27FC236}">
                  <a16:creationId xmlns:a16="http://schemas.microsoft.com/office/drawing/2014/main" id="{ACFEB674-BF8F-447B-B243-62B7E8CD5FE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258" y="4080"/>
              <a:ext cx="341" cy="24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" name="Line 464">
              <a:extLst>
                <a:ext uri="{FF2B5EF4-FFF2-40B4-BE49-F238E27FC236}">
                  <a16:creationId xmlns:a16="http://schemas.microsoft.com/office/drawing/2014/main" id="{ED03A61C-7D78-4FD9-99E4-454D7C25D61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267" y="3145"/>
              <a:ext cx="226" cy="45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" name="Line 465">
              <a:extLst>
                <a:ext uri="{FF2B5EF4-FFF2-40B4-BE49-F238E27FC236}">
                  <a16:creationId xmlns:a16="http://schemas.microsoft.com/office/drawing/2014/main" id="{8068BF31-DFE0-435F-84C0-D52C67D3521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264" y="2887"/>
              <a:ext cx="301" cy="71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" name="Line 466">
              <a:extLst>
                <a:ext uri="{FF2B5EF4-FFF2-40B4-BE49-F238E27FC236}">
                  <a16:creationId xmlns:a16="http://schemas.microsoft.com/office/drawing/2014/main" id="{11D89FAC-9896-498D-AD3A-BB48EBC8785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70" y="2607"/>
              <a:ext cx="334" cy="119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Line 467">
              <a:extLst>
                <a:ext uri="{FF2B5EF4-FFF2-40B4-BE49-F238E27FC236}">
                  <a16:creationId xmlns:a16="http://schemas.microsoft.com/office/drawing/2014/main" id="{3BF92C38-07A4-4A33-B61E-D133FF9C230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387" y="3829"/>
              <a:ext cx="206" cy="246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Line 468">
              <a:extLst>
                <a:ext uri="{FF2B5EF4-FFF2-40B4-BE49-F238E27FC236}">
                  <a16:creationId xmlns:a16="http://schemas.microsoft.com/office/drawing/2014/main" id="{B309533C-3DD1-45C4-B8C8-C616C95AA56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387" y="3780"/>
              <a:ext cx="62" cy="42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Line 469">
              <a:extLst>
                <a:ext uri="{FF2B5EF4-FFF2-40B4-BE49-F238E27FC236}">
                  <a16:creationId xmlns:a16="http://schemas.microsoft.com/office/drawing/2014/main" id="{47C13D43-1C07-4081-8E22-3CA9CB4EBD0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599" y="4104"/>
              <a:ext cx="90" cy="124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Line 470">
              <a:extLst>
                <a:ext uri="{FF2B5EF4-FFF2-40B4-BE49-F238E27FC236}">
                  <a16:creationId xmlns:a16="http://schemas.microsoft.com/office/drawing/2014/main" id="{149AE88B-6ADF-4C9D-807A-421D607FC3B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593" y="4075"/>
              <a:ext cx="6" cy="29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Line 471">
              <a:extLst>
                <a:ext uri="{FF2B5EF4-FFF2-40B4-BE49-F238E27FC236}">
                  <a16:creationId xmlns:a16="http://schemas.microsoft.com/office/drawing/2014/main" id="{0A5214A4-D9AE-422E-9CA1-E1C52E84BDF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593" y="3815"/>
              <a:ext cx="78" cy="260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Line 472">
              <a:extLst>
                <a:ext uri="{FF2B5EF4-FFF2-40B4-BE49-F238E27FC236}">
                  <a16:creationId xmlns:a16="http://schemas.microsoft.com/office/drawing/2014/main" id="{DFFA3E25-B886-46CF-9FDE-8FB0BE60C09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449" y="3591"/>
              <a:ext cx="77" cy="189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2" name="Line 473">
              <a:extLst>
                <a:ext uri="{FF2B5EF4-FFF2-40B4-BE49-F238E27FC236}">
                  <a16:creationId xmlns:a16="http://schemas.microsoft.com/office/drawing/2014/main" id="{920A8E09-166B-47FE-82EE-44BA4332262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449" y="3780"/>
              <a:ext cx="222" cy="35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" name="Line 474">
              <a:extLst>
                <a:ext uri="{FF2B5EF4-FFF2-40B4-BE49-F238E27FC236}">
                  <a16:creationId xmlns:a16="http://schemas.microsoft.com/office/drawing/2014/main" id="{3D301752-5F67-4EAE-B321-978544920F4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671" y="3787"/>
              <a:ext cx="34" cy="28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" name="Line 475">
              <a:extLst>
                <a:ext uri="{FF2B5EF4-FFF2-40B4-BE49-F238E27FC236}">
                  <a16:creationId xmlns:a16="http://schemas.microsoft.com/office/drawing/2014/main" id="{8E9D4FBA-AFE4-45EA-95F5-6987A993DB4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387" y="3485"/>
              <a:ext cx="139" cy="106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" name="Line 476">
              <a:extLst>
                <a:ext uri="{FF2B5EF4-FFF2-40B4-BE49-F238E27FC236}">
                  <a16:creationId xmlns:a16="http://schemas.microsoft.com/office/drawing/2014/main" id="{6F3C4404-30EA-46B3-A11A-425C27B658A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387" y="3366"/>
              <a:ext cx="106" cy="119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" name="Line 477">
              <a:extLst>
                <a:ext uri="{FF2B5EF4-FFF2-40B4-BE49-F238E27FC236}">
                  <a16:creationId xmlns:a16="http://schemas.microsoft.com/office/drawing/2014/main" id="{A9DAD275-2086-4D34-91BB-E746D5B88CE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526" y="3584"/>
              <a:ext cx="101" cy="7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" name="Line 478">
              <a:extLst>
                <a:ext uri="{FF2B5EF4-FFF2-40B4-BE49-F238E27FC236}">
                  <a16:creationId xmlns:a16="http://schemas.microsoft.com/office/drawing/2014/main" id="{3CA78CCF-E7D4-4FA0-B484-11FB669981B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493" y="3190"/>
              <a:ext cx="1" cy="176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" name="Line 479">
              <a:extLst>
                <a:ext uri="{FF2B5EF4-FFF2-40B4-BE49-F238E27FC236}">
                  <a16:creationId xmlns:a16="http://schemas.microsoft.com/office/drawing/2014/main" id="{871C8849-F67B-4FF0-B89C-13AB47EA1C8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493" y="3176"/>
              <a:ext cx="39" cy="14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9" name="Line 480">
              <a:extLst>
                <a:ext uri="{FF2B5EF4-FFF2-40B4-BE49-F238E27FC236}">
                  <a16:creationId xmlns:a16="http://schemas.microsoft.com/office/drawing/2014/main" id="{F4A6D1E9-F313-4B39-B3DF-C47A5DCBDFF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493" y="3366"/>
              <a:ext cx="223" cy="56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0" name="Line 481">
              <a:extLst>
                <a:ext uri="{FF2B5EF4-FFF2-40B4-BE49-F238E27FC236}">
                  <a16:creationId xmlns:a16="http://schemas.microsoft.com/office/drawing/2014/main" id="{627A5919-4440-46FC-B141-514C6E675FA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532" y="3113"/>
              <a:ext cx="50" cy="63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1" name="Line 482">
              <a:extLst>
                <a:ext uri="{FF2B5EF4-FFF2-40B4-BE49-F238E27FC236}">
                  <a16:creationId xmlns:a16="http://schemas.microsoft.com/office/drawing/2014/main" id="{20F6F400-9BCD-4C9F-89DE-8E129E28C6B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532" y="3176"/>
              <a:ext cx="178" cy="155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2" name="Line 483">
              <a:extLst>
                <a:ext uri="{FF2B5EF4-FFF2-40B4-BE49-F238E27FC236}">
                  <a16:creationId xmlns:a16="http://schemas.microsoft.com/office/drawing/2014/main" id="{163697B8-55BC-462A-B541-A49A3B816E8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565" y="2958"/>
              <a:ext cx="17" cy="155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3" name="Line 484">
              <a:extLst>
                <a:ext uri="{FF2B5EF4-FFF2-40B4-BE49-F238E27FC236}">
                  <a16:creationId xmlns:a16="http://schemas.microsoft.com/office/drawing/2014/main" id="{7D919E6B-3351-47D5-A27D-811272146F7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565" y="2860"/>
              <a:ext cx="106" cy="98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4" name="Line 485">
              <a:extLst>
                <a:ext uri="{FF2B5EF4-FFF2-40B4-BE49-F238E27FC236}">
                  <a16:creationId xmlns:a16="http://schemas.microsoft.com/office/drawing/2014/main" id="{35898862-DD02-4532-8E1A-FFD44AAD50B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582" y="3113"/>
              <a:ext cx="189" cy="1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5" name="Line 486">
              <a:extLst>
                <a:ext uri="{FF2B5EF4-FFF2-40B4-BE49-F238E27FC236}">
                  <a16:creationId xmlns:a16="http://schemas.microsoft.com/office/drawing/2014/main" id="{94DF1BDD-9ED6-4C09-9CF2-DB4860B70DB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627" y="3584"/>
              <a:ext cx="83" cy="126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6" name="Line 487">
              <a:extLst>
                <a:ext uri="{FF2B5EF4-FFF2-40B4-BE49-F238E27FC236}">
                  <a16:creationId xmlns:a16="http://schemas.microsoft.com/office/drawing/2014/main" id="{FEFE9FCD-7982-4127-ACA8-7B1CFEBB52A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627" y="3443"/>
              <a:ext cx="94" cy="141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7" name="Line 488">
              <a:extLst>
                <a:ext uri="{FF2B5EF4-FFF2-40B4-BE49-F238E27FC236}">
                  <a16:creationId xmlns:a16="http://schemas.microsoft.com/office/drawing/2014/main" id="{297B1D24-8F11-4B55-8331-7FCAD838843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705" y="3787"/>
              <a:ext cx="167" cy="92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8" name="Line 489">
              <a:extLst>
                <a:ext uri="{FF2B5EF4-FFF2-40B4-BE49-F238E27FC236}">
                  <a16:creationId xmlns:a16="http://schemas.microsoft.com/office/drawing/2014/main" id="{DD8B0EE8-BA98-4342-B3BD-C643A3DD0FE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705" y="3710"/>
              <a:ext cx="5" cy="77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9" name="Line 490">
              <a:extLst>
                <a:ext uri="{FF2B5EF4-FFF2-40B4-BE49-F238E27FC236}">
                  <a16:creationId xmlns:a16="http://schemas.microsoft.com/office/drawing/2014/main" id="{FCB3CD1A-B881-4C1C-B7FF-6515E6DCD9E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710" y="3633"/>
              <a:ext cx="184" cy="77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0" name="Line 491">
              <a:extLst>
                <a:ext uri="{FF2B5EF4-FFF2-40B4-BE49-F238E27FC236}">
                  <a16:creationId xmlns:a16="http://schemas.microsoft.com/office/drawing/2014/main" id="{4DED10EF-17F1-4D1C-B1B2-D1BC88E79E0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872" y="3879"/>
              <a:ext cx="177" cy="340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1" name="Line 492">
              <a:extLst>
                <a:ext uri="{FF2B5EF4-FFF2-40B4-BE49-F238E27FC236}">
                  <a16:creationId xmlns:a16="http://schemas.microsoft.com/office/drawing/2014/main" id="{B13A5BD5-5BF6-4B19-9495-51D843154EF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872" y="3675"/>
              <a:ext cx="77" cy="204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2" name="Line 493">
              <a:extLst>
                <a:ext uri="{FF2B5EF4-FFF2-40B4-BE49-F238E27FC236}">
                  <a16:creationId xmlns:a16="http://schemas.microsoft.com/office/drawing/2014/main" id="{2B363AFA-3E0C-47CC-B066-22100AED5C5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860" y="3506"/>
              <a:ext cx="34" cy="127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3" name="Line 494">
              <a:extLst>
                <a:ext uri="{FF2B5EF4-FFF2-40B4-BE49-F238E27FC236}">
                  <a16:creationId xmlns:a16="http://schemas.microsoft.com/office/drawing/2014/main" id="{31A67675-500F-4A99-8CF6-F21D887D391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894" y="3633"/>
              <a:ext cx="55" cy="42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4" name="Line 495">
              <a:extLst>
                <a:ext uri="{FF2B5EF4-FFF2-40B4-BE49-F238E27FC236}">
                  <a16:creationId xmlns:a16="http://schemas.microsoft.com/office/drawing/2014/main" id="{40DEC559-C803-432B-B284-B19714FE6D2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949" y="3675"/>
              <a:ext cx="73" cy="1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5" name="Line 496">
              <a:extLst>
                <a:ext uri="{FF2B5EF4-FFF2-40B4-BE49-F238E27FC236}">
                  <a16:creationId xmlns:a16="http://schemas.microsoft.com/office/drawing/2014/main" id="{71FEE70C-FD92-44C3-BBA9-1B98863C854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716" y="3422"/>
              <a:ext cx="5" cy="21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6" name="Line 497">
              <a:extLst>
                <a:ext uri="{FF2B5EF4-FFF2-40B4-BE49-F238E27FC236}">
                  <a16:creationId xmlns:a16="http://schemas.microsoft.com/office/drawing/2014/main" id="{87547DB7-FE95-4D7E-8E98-984C9B1E130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716" y="3408"/>
              <a:ext cx="5" cy="14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7" name="Line 498">
              <a:extLst>
                <a:ext uri="{FF2B5EF4-FFF2-40B4-BE49-F238E27FC236}">
                  <a16:creationId xmlns:a16="http://schemas.microsoft.com/office/drawing/2014/main" id="{2BAC45E3-DA72-486C-8429-FCC8B67F7E0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721" y="3443"/>
              <a:ext cx="139" cy="63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8" name="Line 499">
              <a:extLst>
                <a:ext uri="{FF2B5EF4-FFF2-40B4-BE49-F238E27FC236}">
                  <a16:creationId xmlns:a16="http://schemas.microsoft.com/office/drawing/2014/main" id="{D45959AE-5B46-4B70-A102-8387E973E17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860" y="3450"/>
              <a:ext cx="95" cy="56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9" name="Line 500">
              <a:extLst>
                <a:ext uri="{FF2B5EF4-FFF2-40B4-BE49-F238E27FC236}">
                  <a16:creationId xmlns:a16="http://schemas.microsoft.com/office/drawing/2014/main" id="{5A882349-F993-460A-8184-A62E5FCEA27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710" y="3331"/>
              <a:ext cx="11" cy="77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0" name="Line 501">
              <a:extLst>
                <a:ext uri="{FF2B5EF4-FFF2-40B4-BE49-F238E27FC236}">
                  <a16:creationId xmlns:a16="http://schemas.microsoft.com/office/drawing/2014/main" id="{686C708E-8D3D-4831-B362-07E6192EE89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710" y="3197"/>
              <a:ext cx="78" cy="134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1" name="Line 502">
              <a:extLst>
                <a:ext uri="{FF2B5EF4-FFF2-40B4-BE49-F238E27FC236}">
                  <a16:creationId xmlns:a16="http://schemas.microsoft.com/office/drawing/2014/main" id="{3873E053-6968-4670-9242-CC70DBC1478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721" y="3295"/>
              <a:ext cx="212" cy="113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2" name="Line 503">
              <a:extLst>
                <a:ext uri="{FF2B5EF4-FFF2-40B4-BE49-F238E27FC236}">
                  <a16:creationId xmlns:a16="http://schemas.microsoft.com/office/drawing/2014/main" id="{E62AA253-9800-49B9-9B7E-138E7211D07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771" y="3113"/>
              <a:ext cx="17" cy="84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3" name="Line 504">
              <a:extLst>
                <a:ext uri="{FF2B5EF4-FFF2-40B4-BE49-F238E27FC236}">
                  <a16:creationId xmlns:a16="http://schemas.microsoft.com/office/drawing/2014/main" id="{9B2E9931-B0CB-4877-B893-28B777557C8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771" y="3085"/>
              <a:ext cx="28" cy="28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4" name="Line 505">
              <a:extLst>
                <a:ext uri="{FF2B5EF4-FFF2-40B4-BE49-F238E27FC236}">
                  <a16:creationId xmlns:a16="http://schemas.microsoft.com/office/drawing/2014/main" id="{406D224D-FE1B-4CDB-89FA-34FECD781ED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788" y="3197"/>
              <a:ext cx="139" cy="70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5" name="Line 506">
              <a:extLst>
                <a:ext uri="{FF2B5EF4-FFF2-40B4-BE49-F238E27FC236}">
                  <a16:creationId xmlns:a16="http://schemas.microsoft.com/office/drawing/2014/main" id="{67716BCB-CDE6-467C-9E51-33320D65D0A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799" y="2916"/>
              <a:ext cx="6" cy="169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6" name="Line 507">
              <a:extLst>
                <a:ext uri="{FF2B5EF4-FFF2-40B4-BE49-F238E27FC236}">
                  <a16:creationId xmlns:a16="http://schemas.microsoft.com/office/drawing/2014/main" id="{63CF2531-9326-45F5-A795-94EFF46F751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799" y="3085"/>
              <a:ext cx="206" cy="35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7" name="Line 508">
              <a:extLst>
                <a:ext uri="{FF2B5EF4-FFF2-40B4-BE49-F238E27FC236}">
                  <a16:creationId xmlns:a16="http://schemas.microsoft.com/office/drawing/2014/main" id="{EA2FB1E3-0FF4-429F-A76F-AEF1F9DAEF6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604" y="2607"/>
              <a:ext cx="67" cy="253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8" name="Line 509">
              <a:extLst>
                <a:ext uri="{FF2B5EF4-FFF2-40B4-BE49-F238E27FC236}">
                  <a16:creationId xmlns:a16="http://schemas.microsoft.com/office/drawing/2014/main" id="{12935C5A-C1CB-48FB-BE0B-B2CD1FEF6D3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604" y="1975"/>
              <a:ext cx="446" cy="632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9" name="Line 510">
              <a:extLst>
                <a:ext uri="{FF2B5EF4-FFF2-40B4-BE49-F238E27FC236}">
                  <a16:creationId xmlns:a16="http://schemas.microsoft.com/office/drawing/2014/main" id="{1464A1DD-C85F-41F8-B431-ECCB3B4CD28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671" y="2860"/>
              <a:ext cx="134" cy="56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0" name="Line 511">
              <a:extLst>
                <a:ext uri="{FF2B5EF4-FFF2-40B4-BE49-F238E27FC236}">
                  <a16:creationId xmlns:a16="http://schemas.microsoft.com/office/drawing/2014/main" id="{26610D0E-CFD8-43DB-B602-2CB773C5C35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805" y="2705"/>
              <a:ext cx="501" cy="211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1" name="Line 512">
              <a:extLst>
                <a:ext uri="{FF2B5EF4-FFF2-40B4-BE49-F238E27FC236}">
                  <a16:creationId xmlns:a16="http://schemas.microsoft.com/office/drawing/2014/main" id="{0FFF5222-03E0-49C8-B3B8-2A55B6D3C46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955" y="3450"/>
              <a:ext cx="95" cy="28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2" name="Line 513">
              <a:extLst>
                <a:ext uri="{FF2B5EF4-FFF2-40B4-BE49-F238E27FC236}">
                  <a16:creationId xmlns:a16="http://schemas.microsoft.com/office/drawing/2014/main" id="{7D7784D0-1737-4AE7-8BDA-044A4FA2142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955" y="3317"/>
              <a:ext cx="1" cy="133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3" name="Line 514">
              <a:extLst>
                <a:ext uri="{FF2B5EF4-FFF2-40B4-BE49-F238E27FC236}">
                  <a16:creationId xmlns:a16="http://schemas.microsoft.com/office/drawing/2014/main" id="{AEF72D9E-4545-4208-8475-11AA53BBB74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933" y="3295"/>
              <a:ext cx="22" cy="22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4" name="Line 515">
              <a:extLst>
                <a:ext uri="{FF2B5EF4-FFF2-40B4-BE49-F238E27FC236}">
                  <a16:creationId xmlns:a16="http://schemas.microsoft.com/office/drawing/2014/main" id="{F2BEB4AA-4874-45CD-B56D-1DEBE0BCD8C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927" y="3267"/>
              <a:ext cx="6" cy="28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5" name="Line 516">
              <a:extLst>
                <a:ext uri="{FF2B5EF4-FFF2-40B4-BE49-F238E27FC236}">
                  <a16:creationId xmlns:a16="http://schemas.microsoft.com/office/drawing/2014/main" id="{0BEFF248-D1F1-46D8-851E-7463652D9E5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927" y="3120"/>
              <a:ext cx="78" cy="147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6" name="Line 517">
              <a:extLst>
                <a:ext uri="{FF2B5EF4-FFF2-40B4-BE49-F238E27FC236}">
                  <a16:creationId xmlns:a16="http://schemas.microsoft.com/office/drawing/2014/main" id="{854FA3D5-60E3-4A00-B670-B8CC5A38765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1005" y="3064"/>
              <a:ext cx="111" cy="56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7" name="Line 518">
              <a:extLst>
                <a:ext uri="{FF2B5EF4-FFF2-40B4-BE49-F238E27FC236}">
                  <a16:creationId xmlns:a16="http://schemas.microsoft.com/office/drawing/2014/main" id="{3C7BB264-59B0-44A7-BD8E-4D97D0B357C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955" y="3303"/>
              <a:ext cx="161" cy="14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8" name="Line 519">
              <a:extLst>
                <a:ext uri="{FF2B5EF4-FFF2-40B4-BE49-F238E27FC236}">
                  <a16:creationId xmlns:a16="http://schemas.microsoft.com/office/drawing/2014/main" id="{CC4DB2C1-9EA4-4928-8B7E-764D819692C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1022" y="3675"/>
              <a:ext cx="608" cy="549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9" name="Line 520">
              <a:extLst>
                <a:ext uri="{FF2B5EF4-FFF2-40B4-BE49-F238E27FC236}">
                  <a16:creationId xmlns:a16="http://schemas.microsoft.com/office/drawing/2014/main" id="{3668025D-4BD1-4A51-9DEF-339D1B6CC17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1022" y="3548"/>
              <a:ext cx="61" cy="127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0" name="Line 521">
              <a:extLst>
                <a:ext uri="{FF2B5EF4-FFF2-40B4-BE49-F238E27FC236}">
                  <a16:creationId xmlns:a16="http://schemas.microsoft.com/office/drawing/2014/main" id="{3891C709-7533-4F28-A3BB-F2A0CBC4665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1050" y="3478"/>
              <a:ext cx="33" cy="70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1" name="Line 522">
              <a:extLst>
                <a:ext uri="{FF2B5EF4-FFF2-40B4-BE49-F238E27FC236}">
                  <a16:creationId xmlns:a16="http://schemas.microsoft.com/office/drawing/2014/main" id="{6EDA6398-86E5-49AB-8888-6F2F8ED5A70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1050" y="3345"/>
              <a:ext cx="105" cy="133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2" name="Line 523">
              <a:extLst>
                <a:ext uri="{FF2B5EF4-FFF2-40B4-BE49-F238E27FC236}">
                  <a16:creationId xmlns:a16="http://schemas.microsoft.com/office/drawing/2014/main" id="{0BD44C7D-D715-45DC-A1D1-27A5D0CFC90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083" y="3548"/>
              <a:ext cx="802" cy="1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3" name="Line 524">
              <a:extLst>
                <a:ext uri="{FF2B5EF4-FFF2-40B4-BE49-F238E27FC236}">
                  <a16:creationId xmlns:a16="http://schemas.microsoft.com/office/drawing/2014/main" id="{C849C030-66DC-476A-8B67-3227F37517A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1116" y="2769"/>
              <a:ext cx="229" cy="295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4" name="Line 525">
              <a:extLst>
                <a:ext uri="{FF2B5EF4-FFF2-40B4-BE49-F238E27FC236}">
                  <a16:creationId xmlns:a16="http://schemas.microsoft.com/office/drawing/2014/main" id="{01798A46-E486-45EE-B161-5DC23E83799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1116" y="3303"/>
              <a:ext cx="39" cy="42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5" name="Line 526">
              <a:extLst>
                <a:ext uri="{FF2B5EF4-FFF2-40B4-BE49-F238E27FC236}">
                  <a16:creationId xmlns:a16="http://schemas.microsoft.com/office/drawing/2014/main" id="{3DB9D9E1-140B-43EA-86B2-7875FB1F421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1116" y="3064"/>
              <a:ext cx="1" cy="239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6" name="Line 527">
              <a:extLst>
                <a:ext uri="{FF2B5EF4-FFF2-40B4-BE49-F238E27FC236}">
                  <a16:creationId xmlns:a16="http://schemas.microsoft.com/office/drawing/2014/main" id="{B6B1BC02-E0AA-4A2F-A10C-8A56375E984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885" y="3548"/>
              <a:ext cx="27" cy="1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7" name="Line 528">
              <a:extLst>
                <a:ext uri="{FF2B5EF4-FFF2-40B4-BE49-F238E27FC236}">
                  <a16:creationId xmlns:a16="http://schemas.microsoft.com/office/drawing/2014/main" id="{98F70552-3063-42A0-A21E-4F82BC32625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1155" y="3345"/>
              <a:ext cx="730" cy="203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8" name="Line 529">
              <a:extLst>
                <a:ext uri="{FF2B5EF4-FFF2-40B4-BE49-F238E27FC236}">
                  <a16:creationId xmlns:a16="http://schemas.microsoft.com/office/drawing/2014/main" id="{E3AE6284-1F04-407C-B661-AF9039B39B7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1306" y="2705"/>
              <a:ext cx="39" cy="64"/>
            </a:xfrm>
            <a:prstGeom prst="line">
              <a:avLst/>
            </a:prstGeom>
            <a:noFill/>
            <a:ln w="4445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9" name="Line 530">
              <a:extLst>
                <a:ext uri="{FF2B5EF4-FFF2-40B4-BE49-F238E27FC236}">
                  <a16:creationId xmlns:a16="http://schemas.microsoft.com/office/drawing/2014/main" id="{8BB326AB-F666-45BD-B96D-A54B17A516D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1150" y="2199"/>
              <a:ext cx="156" cy="506"/>
            </a:xfrm>
            <a:prstGeom prst="line">
              <a:avLst/>
            </a:prstGeom>
            <a:noFill/>
            <a:ln w="4445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0" name="Line 531">
              <a:extLst>
                <a:ext uri="{FF2B5EF4-FFF2-40B4-BE49-F238E27FC236}">
                  <a16:creationId xmlns:a16="http://schemas.microsoft.com/office/drawing/2014/main" id="{64D40D44-5F0D-40F0-BB19-9A83AE02BC4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1345" y="2769"/>
              <a:ext cx="256" cy="168"/>
            </a:xfrm>
            <a:prstGeom prst="line">
              <a:avLst/>
            </a:prstGeom>
            <a:noFill/>
            <a:ln w="4445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1" name="Line 532">
              <a:extLst>
                <a:ext uri="{FF2B5EF4-FFF2-40B4-BE49-F238E27FC236}">
                  <a16:creationId xmlns:a16="http://schemas.microsoft.com/office/drawing/2014/main" id="{352E809F-4A51-47F3-9C22-824483AD38D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1027" y="1778"/>
              <a:ext cx="23" cy="197"/>
            </a:xfrm>
            <a:prstGeom prst="line">
              <a:avLst/>
            </a:prstGeom>
            <a:noFill/>
            <a:ln w="4445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2" name="Line 533">
              <a:extLst>
                <a:ext uri="{FF2B5EF4-FFF2-40B4-BE49-F238E27FC236}">
                  <a16:creationId xmlns:a16="http://schemas.microsoft.com/office/drawing/2014/main" id="{082B1537-1B28-4A70-9810-70832D4ED09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1050" y="1975"/>
              <a:ext cx="100" cy="224"/>
            </a:xfrm>
            <a:prstGeom prst="line">
              <a:avLst/>
            </a:prstGeom>
            <a:noFill/>
            <a:ln w="4445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3" name="Line 534">
              <a:extLst>
                <a:ext uri="{FF2B5EF4-FFF2-40B4-BE49-F238E27FC236}">
                  <a16:creationId xmlns:a16="http://schemas.microsoft.com/office/drawing/2014/main" id="{6236418B-424B-47E8-ACDF-22531AEB387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1150" y="2199"/>
              <a:ext cx="718" cy="232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4" name="Line 535">
              <a:extLst>
                <a:ext uri="{FF2B5EF4-FFF2-40B4-BE49-F238E27FC236}">
                  <a16:creationId xmlns:a16="http://schemas.microsoft.com/office/drawing/2014/main" id="{FB756146-EBD2-408C-A96A-9F485B134FD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1779" y="2431"/>
              <a:ext cx="89" cy="288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5" name="Line 536">
              <a:extLst>
                <a:ext uri="{FF2B5EF4-FFF2-40B4-BE49-F238E27FC236}">
                  <a16:creationId xmlns:a16="http://schemas.microsoft.com/office/drawing/2014/main" id="{EF66C778-D90B-4625-95A6-4A508D4AB69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1868" y="2417"/>
              <a:ext cx="33" cy="14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6" name="Line 537">
              <a:extLst>
                <a:ext uri="{FF2B5EF4-FFF2-40B4-BE49-F238E27FC236}">
                  <a16:creationId xmlns:a16="http://schemas.microsoft.com/office/drawing/2014/main" id="{31F846C9-B52A-4163-BA8D-42689C11DB1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1601" y="2937"/>
              <a:ext cx="189" cy="260"/>
            </a:xfrm>
            <a:prstGeom prst="line">
              <a:avLst/>
            </a:prstGeom>
            <a:noFill/>
            <a:ln w="4445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7" name="Line 538">
              <a:extLst>
                <a:ext uri="{FF2B5EF4-FFF2-40B4-BE49-F238E27FC236}">
                  <a16:creationId xmlns:a16="http://schemas.microsoft.com/office/drawing/2014/main" id="{A09CCD26-F825-4A35-8621-137887595AD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1601" y="2719"/>
              <a:ext cx="178" cy="218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8" name="Line 539">
              <a:extLst>
                <a:ext uri="{FF2B5EF4-FFF2-40B4-BE49-F238E27FC236}">
                  <a16:creationId xmlns:a16="http://schemas.microsoft.com/office/drawing/2014/main" id="{3561D6D3-2592-427F-AB0B-AA353D856C7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1779" y="2558"/>
              <a:ext cx="284" cy="161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9" name="Line 540">
              <a:extLst>
                <a:ext uri="{FF2B5EF4-FFF2-40B4-BE49-F238E27FC236}">
                  <a16:creationId xmlns:a16="http://schemas.microsoft.com/office/drawing/2014/main" id="{F2992136-ECDB-41E6-8FB1-3C48C58411D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1901" y="2235"/>
              <a:ext cx="45" cy="182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0" name="Line 541">
              <a:extLst>
                <a:ext uri="{FF2B5EF4-FFF2-40B4-BE49-F238E27FC236}">
                  <a16:creationId xmlns:a16="http://schemas.microsoft.com/office/drawing/2014/main" id="{F8B2A41E-C832-412C-9775-04ED05A97BF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1901" y="2417"/>
              <a:ext cx="184" cy="106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1" name="Line 542">
              <a:extLst>
                <a:ext uri="{FF2B5EF4-FFF2-40B4-BE49-F238E27FC236}">
                  <a16:creationId xmlns:a16="http://schemas.microsoft.com/office/drawing/2014/main" id="{19AAF6EA-A1AF-4DEF-B7DA-E21F4D12227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1684" y="1982"/>
              <a:ext cx="262" cy="253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2" name="Line 543">
              <a:extLst>
                <a:ext uri="{FF2B5EF4-FFF2-40B4-BE49-F238E27FC236}">
                  <a16:creationId xmlns:a16="http://schemas.microsoft.com/office/drawing/2014/main" id="{4034E26A-7447-4F1F-8097-74732490C87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946" y="2235"/>
              <a:ext cx="22" cy="1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3" name="Line 544">
              <a:extLst>
                <a:ext uri="{FF2B5EF4-FFF2-40B4-BE49-F238E27FC236}">
                  <a16:creationId xmlns:a16="http://schemas.microsoft.com/office/drawing/2014/main" id="{923D7632-0F41-4C5E-9C71-6EA0F4F2247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1133" y="1778"/>
              <a:ext cx="551" cy="204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4" name="Line 545">
              <a:extLst>
                <a:ext uri="{FF2B5EF4-FFF2-40B4-BE49-F238E27FC236}">
                  <a16:creationId xmlns:a16="http://schemas.microsoft.com/office/drawing/2014/main" id="{4353599C-D9A8-4BB1-97A8-6244940EEF8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684" y="1946"/>
              <a:ext cx="418" cy="36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5" name="Line 546">
              <a:extLst>
                <a:ext uri="{FF2B5EF4-FFF2-40B4-BE49-F238E27FC236}">
                  <a16:creationId xmlns:a16="http://schemas.microsoft.com/office/drawing/2014/main" id="{EFA6C63C-E473-40D3-BD12-85EAADF5D3C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1968" y="2235"/>
              <a:ext cx="189" cy="126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6" name="Line 547">
              <a:extLst>
                <a:ext uri="{FF2B5EF4-FFF2-40B4-BE49-F238E27FC236}">
                  <a16:creationId xmlns:a16="http://schemas.microsoft.com/office/drawing/2014/main" id="{A29F28D5-FE6D-45EA-BBFF-EDB3C170241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1968" y="2129"/>
              <a:ext cx="184" cy="106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7" name="Line 548">
              <a:extLst>
                <a:ext uri="{FF2B5EF4-FFF2-40B4-BE49-F238E27FC236}">
                  <a16:creationId xmlns:a16="http://schemas.microsoft.com/office/drawing/2014/main" id="{3E8C407C-8A36-4018-BE72-D6447449BAA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1790" y="3197"/>
              <a:ext cx="89" cy="218"/>
            </a:xfrm>
            <a:prstGeom prst="line">
              <a:avLst/>
            </a:prstGeom>
            <a:noFill/>
            <a:ln w="4445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8" name="Line 549">
              <a:extLst>
                <a:ext uri="{FF2B5EF4-FFF2-40B4-BE49-F238E27FC236}">
                  <a16:creationId xmlns:a16="http://schemas.microsoft.com/office/drawing/2014/main" id="{EB1961BB-449F-4C5E-B3BE-2E35C471EC0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1790" y="2783"/>
              <a:ext cx="317" cy="414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9" name="Line 550">
              <a:extLst>
                <a:ext uri="{FF2B5EF4-FFF2-40B4-BE49-F238E27FC236}">
                  <a16:creationId xmlns:a16="http://schemas.microsoft.com/office/drawing/2014/main" id="{274C720B-1E2B-4345-AED4-C87AE0C184D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2063" y="2523"/>
              <a:ext cx="22" cy="35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0" name="Line 551">
              <a:extLst>
                <a:ext uri="{FF2B5EF4-FFF2-40B4-BE49-F238E27FC236}">
                  <a16:creationId xmlns:a16="http://schemas.microsoft.com/office/drawing/2014/main" id="{F83FD00F-762C-4C30-B4D4-9DD63952E68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2063" y="2558"/>
              <a:ext cx="44" cy="225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1" name="Line 552">
              <a:extLst>
                <a:ext uri="{FF2B5EF4-FFF2-40B4-BE49-F238E27FC236}">
                  <a16:creationId xmlns:a16="http://schemas.microsoft.com/office/drawing/2014/main" id="{15B67A96-3A03-4E10-8ECF-FB93A1F1B13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2085" y="2502"/>
              <a:ext cx="45" cy="21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2" name="Line 553">
              <a:extLst>
                <a:ext uri="{FF2B5EF4-FFF2-40B4-BE49-F238E27FC236}">
                  <a16:creationId xmlns:a16="http://schemas.microsoft.com/office/drawing/2014/main" id="{E6B3872B-EF4D-44F1-8EAE-50C5B2E40CC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107" y="2691"/>
              <a:ext cx="217" cy="92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3" name="Line 554">
              <a:extLst>
                <a:ext uri="{FF2B5EF4-FFF2-40B4-BE49-F238E27FC236}">
                  <a16:creationId xmlns:a16="http://schemas.microsoft.com/office/drawing/2014/main" id="{11D53DD4-2FE4-4B64-B6D0-129C136370F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2130" y="2361"/>
              <a:ext cx="27" cy="141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4" name="Line 555">
              <a:extLst>
                <a:ext uri="{FF2B5EF4-FFF2-40B4-BE49-F238E27FC236}">
                  <a16:creationId xmlns:a16="http://schemas.microsoft.com/office/drawing/2014/main" id="{48332E8E-9B5C-4F40-996E-C5C6F5BA360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2157" y="2298"/>
              <a:ext cx="89" cy="63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5" name="Line 556">
              <a:extLst>
                <a:ext uri="{FF2B5EF4-FFF2-40B4-BE49-F238E27FC236}">
                  <a16:creationId xmlns:a16="http://schemas.microsoft.com/office/drawing/2014/main" id="{1773A711-8CE5-42CD-ABDE-DBBCAEF99FA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2130" y="2502"/>
              <a:ext cx="155" cy="84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6" name="Line 557">
              <a:extLst>
                <a:ext uri="{FF2B5EF4-FFF2-40B4-BE49-F238E27FC236}">
                  <a16:creationId xmlns:a16="http://schemas.microsoft.com/office/drawing/2014/main" id="{5C00BC6E-064D-4F27-AE1A-EA16E484C2C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2102" y="1946"/>
              <a:ext cx="50" cy="183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7" name="Line 558">
              <a:extLst>
                <a:ext uri="{FF2B5EF4-FFF2-40B4-BE49-F238E27FC236}">
                  <a16:creationId xmlns:a16="http://schemas.microsoft.com/office/drawing/2014/main" id="{8AD809B1-42D8-4FE6-BF5A-78AA97655B5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2102" y="1897"/>
              <a:ext cx="61" cy="49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8" name="Line 559">
              <a:extLst>
                <a:ext uri="{FF2B5EF4-FFF2-40B4-BE49-F238E27FC236}">
                  <a16:creationId xmlns:a16="http://schemas.microsoft.com/office/drawing/2014/main" id="{DDFD38C0-0BD7-4950-AE92-15567D6166B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2152" y="2129"/>
              <a:ext cx="117" cy="63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9" name="Line 560">
              <a:extLst>
                <a:ext uri="{FF2B5EF4-FFF2-40B4-BE49-F238E27FC236}">
                  <a16:creationId xmlns:a16="http://schemas.microsoft.com/office/drawing/2014/main" id="{85304859-4947-4804-88F2-E1FA8093FA5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2163" y="1778"/>
              <a:ext cx="50" cy="119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0" name="Line 561">
              <a:extLst>
                <a:ext uri="{FF2B5EF4-FFF2-40B4-BE49-F238E27FC236}">
                  <a16:creationId xmlns:a16="http://schemas.microsoft.com/office/drawing/2014/main" id="{ABBF9081-8B2D-478A-870E-10B49ED765C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2163" y="1897"/>
              <a:ext cx="189" cy="148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1" name="Line 562">
              <a:extLst>
                <a:ext uri="{FF2B5EF4-FFF2-40B4-BE49-F238E27FC236}">
                  <a16:creationId xmlns:a16="http://schemas.microsoft.com/office/drawing/2014/main" id="{7005CC28-589A-4E3C-8B9F-23B53EAE5AC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1912" y="3548"/>
              <a:ext cx="295" cy="563"/>
            </a:xfrm>
            <a:prstGeom prst="line">
              <a:avLst/>
            </a:prstGeom>
            <a:noFill/>
            <a:ln w="4445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2" name="Line 563">
              <a:extLst>
                <a:ext uri="{FF2B5EF4-FFF2-40B4-BE49-F238E27FC236}">
                  <a16:creationId xmlns:a16="http://schemas.microsoft.com/office/drawing/2014/main" id="{D475F11A-600C-40C0-A41F-EFE8EF9302A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1879" y="3415"/>
              <a:ext cx="33" cy="133"/>
            </a:xfrm>
            <a:prstGeom prst="line">
              <a:avLst/>
            </a:prstGeom>
            <a:noFill/>
            <a:ln w="4445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3" name="Line 564">
              <a:extLst>
                <a:ext uri="{FF2B5EF4-FFF2-40B4-BE49-F238E27FC236}">
                  <a16:creationId xmlns:a16="http://schemas.microsoft.com/office/drawing/2014/main" id="{1CA393EF-FDF8-4228-8316-301ED645348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1879" y="2839"/>
              <a:ext cx="507" cy="576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4" name="Line 565">
              <a:extLst>
                <a:ext uri="{FF2B5EF4-FFF2-40B4-BE49-F238E27FC236}">
                  <a16:creationId xmlns:a16="http://schemas.microsoft.com/office/drawing/2014/main" id="{6CD10920-CA8A-4788-AF63-9FE3B2B58D0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2363" y="2719"/>
              <a:ext cx="23" cy="120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5" name="Line 566">
              <a:extLst>
                <a:ext uri="{FF2B5EF4-FFF2-40B4-BE49-F238E27FC236}">
                  <a16:creationId xmlns:a16="http://schemas.microsoft.com/office/drawing/2014/main" id="{833B335F-057C-4C57-ABD6-5644373FA12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2386" y="2839"/>
              <a:ext cx="144" cy="84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6" name="Line 567">
              <a:extLst>
                <a:ext uri="{FF2B5EF4-FFF2-40B4-BE49-F238E27FC236}">
                  <a16:creationId xmlns:a16="http://schemas.microsoft.com/office/drawing/2014/main" id="{06C824CA-94BC-41BF-8AE6-EFBE344EB9B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2324" y="2691"/>
              <a:ext cx="39" cy="28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7" name="Line 568">
              <a:extLst>
                <a:ext uri="{FF2B5EF4-FFF2-40B4-BE49-F238E27FC236}">
                  <a16:creationId xmlns:a16="http://schemas.microsoft.com/office/drawing/2014/main" id="{0FD4E22C-71AE-4A19-86D6-6CC1FD33A1C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2285" y="2586"/>
              <a:ext cx="39" cy="105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8" name="Line 569">
              <a:extLst>
                <a:ext uri="{FF2B5EF4-FFF2-40B4-BE49-F238E27FC236}">
                  <a16:creationId xmlns:a16="http://schemas.microsoft.com/office/drawing/2014/main" id="{D1D488FD-3CC0-47ED-A9B6-AF040FE0BFC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2285" y="2466"/>
              <a:ext cx="101" cy="120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9" name="Line 570">
              <a:extLst>
                <a:ext uri="{FF2B5EF4-FFF2-40B4-BE49-F238E27FC236}">
                  <a16:creationId xmlns:a16="http://schemas.microsoft.com/office/drawing/2014/main" id="{C22E974C-2920-49F0-B9CB-EA59F1E52C3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363" y="2663"/>
              <a:ext cx="151" cy="56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0" name="Line 571">
              <a:extLst>
                <a:ext uri="{FF2B5EF4-FFF2-40B4-BE49-F238E27FC236}">
                  <a16:creationId xmlns:a16="http://schemas.microsoft.com/office/drawing/2014/main" id="{14161D40-FF65-40F8-BEAA-F54D6DBAECB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2386" y="2389"/>
              <a:ext cx="1" cy="77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1" name="Line 572">
              <a:extLst>
                <a:ext uri="{FF2B5EF4-FFF2-40B4-BE49-F238E27FC236}">
                  <a16:creationId xmlns:a16="http://schemas.microsoft.com/office/drawing/2014/main" id="{D3223225-10F1-4ABD-A62A-FD21D8623A4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2386" y="2466"/>
              <a:ext cx="155" cy="57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2" name="Line 573">
              <a:extLst>
                <a:ext uri="{FF2B5EF4-FFF2-40B4-BE49-F238E27FC236}">
                  <a16:creationId xmlns:a16="http://schemas.microsoft.com/office/drawing/2014/main" id="{0FB8B0C9-FB52-4353-B1DF-95EEE1BE37E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2246" y="2192"/>
              <a:ext cx="23" cy="106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3" name="Line 574">
              <a:extLst>
                <a:ext uri="{FF2B5EF4-FFF2-40B4-BE49-F238E27FC236}">
                  <a16:creationId xmlns:a16="http://schemas.microsoft.com/office/drawing/2014/main" id="{2C6A918C-CB8E-44C5-B9C9-302A92971FC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2246" y="2298"/>
              <a:ext cx="140" cy="91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4" name="Line 575">
              <a:extLst>
                <a:ext uri="{FF2B5EF4-FFF2-40B4-BE49-F238E27FC236}">
                  <a16:creationId xmlns:a16="http://schemas.microsoft.com/office/drawing/2014/main" id="{027E45BC-C8F5-4885-94F8-5FED00DC859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2269" y="2178"/>
              <a:ext cx="16" cy="14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5" name="Line 576">
              <a:extLst>
                <a:ext uri="{FF2B5EF4-FFF2-40B4-BE49-F238E27FC236}">
                  <a16:creationId xmlns:a16="http://schemas.microsoft.com/office/drawing/2014/main" id="{898F6654-BD6E-4165-A135-994D5BCBEAA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386" y="2291"/>
              <a:ext cx="155" cy="98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6" name="Line 577">
              <a:extLst>
                <a:ext uri="{FF2B5EF4-FFF2-40B4-BE49-F238E27FC236}">
                  <a16:creationId xmlns:a16="http://schemas.microsoft.com/office/drawing/2014/main" id="{BAE49C17-FF75-4B82-92BB-F6BC07E7D55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2285" y="2045"/>
              <a:ext cx="67" cy="133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7" name="Line 578">
              <a:extLst>
                <a:ext uri="{FF2B5EF4-FFF2-40B4-BE49-F238E27FC236}">
                  <a16:creationId xmlns:a16="http://schemas.microsoft.com/office/drawing/2014/main" id="{0F1C18E4-D2D5-4EC6-8439-29DB0FBCF61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2352" y="2003"/>
              <a:ext cx="111" cy="42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8" name="Line 579">
              <a:extLst>
                <a:ext uri="{FF2B5EF4-FFF2-40B4-BE49-F238E27FC236}">
                  <a16:creationId xmlns:a16="http://schemas.microsoft.com/office/drawing/2014/main" id="{BD680D66-BE02-4B99-A40B-666583B91A6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2285" y="2178"/>
              <a:ext cx="245" cy="64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9" name="Line 580">
              <a:extLst>
                <a:ext uri="{FF2B5EF4-FFF2-40B4-BE49-F238E27FC236}">
                  <a16:creationId xmlns:a16="http://schemas.microsoft.com/office/drawing/2014/main" id="{400340C4-0F1C-4D93-BE14-0C0641B8A2B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2463" y="1904"/>
              <a:ext cx="73" cy="99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0" name="Line 581">
              <a:extLst>
                <a:ext uri="{FF2B5EF4-FFF2-40B4-BE49-F238E27FC236}">
                  <a16:creationId xmlns:a16="http://schemas.microsoft.com/office/drawing/2014/main" id="{D31D854E-167E-4D46-BC25-704DAAF776C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2530" y="2242"/>
              <a:ext cx="11" cy="14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1" name="Line 582">
              <a:extLst>
                <a:ext uri="{FF2B5EF4-FFF2-40B4-BE49-F238E27FC236}">
                  <a16:creationId xmlns:a16="http://schemas.microsoft.com/office/drawing/2014/main" id="{E8943603-8140-4F56-B308-50F6A2F9F2A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2463" y="2003"/>
              <a:ext cx="67" cy="239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2" name="Line 583">
              <a:extLst>
                <a:ext uri="{FF2B5EF4-FFF2-40B4-BE49-F238E27FC236}">
                  <a16:creationId xmlns:a16="http://schemas.microsoft.com/office/drawing/2014/main" id="{4FD68DF4-D30A-4D7F-86C7-1C5198C3BB6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2530" y="2923"/>
              <a:ext cx="56" cy="183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3" name="Line 584">
              <a:extLst>
                <a:ext uri="{FF2B5EF4-FFF2-40B4-BE49-F238E27FC236}">
                  <a16:creationId xmlns:a16="http://schemas.microsoft.com/office/drawing/2014/main" id="{DB8F6E11-7741-4CED-9F2D-37ECD4A6566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2530" y="2818"/>
              <a:ext cx="100" cy="105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4" name="Line 585">
              <a:extLst>
                <a:ext uri="{FF2B5EF4-FFF2-40B4-BE49-F238E27FC236}">
                  <a16:creationId xmlns:a16="http://schemas.microsoft.com/office/drawing/2014/main" id="{6BCB07D5-5E28-4745-B883-6AD97166961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2514" y="2663"/>
              <a:ext cx="116" cy="155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5" name="Line 586">
              <a:extLst>
                <a:ext uri="{FF2B5EF4-FFF2-40B4-BE49-F238E27FC236}">
                  <a16:creationId xmlns:a16="http://schemas.microsoft.com/office/drawing/2014/main" id="{6C6A2884-7AD3-442A-9ACB-AFBD52790D2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2514" y="2593"/>
              <a:ext cx="55" cy="70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6" name="Line 587">
              <a:extLst>
                <a:ext uri="{FF2B5EF4-FFF2-40B4-BE49-F238E27FC236}">
                  <a16:creationId xmlns:a16="http://schemas.microsoft.com/office/drawing/2014/main" id="{07224986-20FA-4B82-A6CD-D51845593E8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630" y="2783"/>
              <a:ext cx="179" cy="35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7" name="Line 588">
              <a:extLst>
                <a:ext uri="{FF2B5EF4-FFF2-40B4-BE49-F238E27FC236}">
                  <a16:creationId xmlns:a16="http://schemas.microsoft.com/office/drawing/2014/main" id="{9350B565-1F72-4CF4-B3AD-5FB93B2ED37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2541" y="2523"/>
              <a:ext cx="28" cy="70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8" name="Line 589">
              <a:extLst>
                <a:ext uri="{FF2B5EF4-FFF2-40B4-BE49-F238E27FC236}">
                  <a16:creationId xmlns:a16="http://schemas.microsoft.com/office/drawing/2014/main" id="{126CD4A7-CE87-4C4B-94DB-44326331630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2541" y="2354"/>
              <a:ext cx="45" cy="169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9" name="Line 590">
              <a:extLst>
                <a:ext uri="{FF2B5EF4-FFF2-40B4-BE49-F238E27FC236}">
                  <a16:creationId xmlns:a16="http://schemas.microsoft.com/office/drawing/2014/main" id="{BC54101B-DF82-4C79-BDB5-4E98D594045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569" y="2593"/>
              <a:ext cx="240" cy="1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0" name="Line 591">
              <a:extLst>
                <a:ext uri="{FF2B5EF4-FFF2-40B4-BE49-F238E27FC236}">
                  <a16:creationId xmlns:a16="http://schemas.microsoft.com/office/drawing/2014/main" id="{8EFB88A7-D45C-443A-B7EA-FC9CCFF0DA3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2541" y="2291"/>
              <a:ext cx="45" cy="63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1" name="Line 592">
              <a:extLst>
                <a:ext uri="{FF2B5EF4-FFF2-40B4-BE49-F238E27FC236}">
                  <a16:creationId xmlns:a16="http://schemas.microsoft.com/office/drawing/2014/main" id="{C6ECDB70-788B-4E32-ABCC-827CEC411F7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2541" y="2256"/>
              <a:ext cx="1" cy="35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2" name="Line 593">
              <a:extLst>
                <a:ext uri="{FF2B5EF4-FFF2-40B4-BE49-F238E27FC236}">
                  <a16:creationId xmlns:a16="http://schemas.microsoft.com/office/drawing/2014/main" id="{54E79C50-536B-4C03-ABBC-09F99F97D72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2541" y="2073"/>
              <a:ext cx="268" cy="183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3" name="Line 594">
              <a:extLst>
                <a:ext uri="{FF2B5EF4-FFF2-40B4-BE49-F238E27FC236}">
                  <a16:creationId xmlns:a16="http://schemas.microsoft.com/office/drawing/2014/main" id="{1F4CB279-16AD-42D7-9D62-57BF32D13A7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2586" y="2354"/>
              <a:ext cx="223" cy="70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4" name="Line 595">
              <a:extLst>
                <a:ext uri="{FF2B5EF4-FFF2-40B4-BE49-F238E27FC236}">
                  <a16:creationId xmlns:a16="http://schemas.microsoft.com/office/drawing/2014/main" id="{95472227-6AED-4B2D-BE25-29671A7B806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2480" y="1778"/>
              <a:ext cx="56" cy="126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5" name="Line 596">
              <a:extLst>
                <a:ext uri="{FF2B5EF4-FFF2-40B4-BE49-F238E27FC236}">
                  <a16:creationId xmlns:a16="http://schemas.microsoft.com/office/drawing/2014/main" id="{E11A4B3C-FA87-4DA6-AE54-850981714A1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2536" y="1904"/>
              <a:ext cx="273" cy="99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6" name="Line 597">
              <a:extLst>
                <a:ext uri="{FF2B5EF4-FFF2-40B4-BE49-F238E27FC236}">
                  <a16:creationId xmlns:a16="http://schemas.microsoft.com/office/drawing/2014/main" id="{1A70B8EC-43B3-41B1-9C64-217F10CCAF5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2207" y="4111"/>
              <a:ext cx="35" cy="118"/>
            </a:xfrm>
            <a:prstGeom prst="line">
              <a:avLst/>
            </a:prstGeom>
            <a:noFill/>
            <a:ln w="4445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7" name="Line 598">
              <a:extLst>
                <a:ext uri="{FF2B5EF4-FFF2-40B4-BE49-F238E27FC236}">
                  <a16:creationId xmlns:a16="http://schemas.microsoft.com/office/drawing/2014/main" id="{A9548963-E09A-4304-B85D-C1FFC7C0DFB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2207" y="3106"/>
              <a:ext cx="379" cy="1005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8" name="Line 599">
              <a:extLst>
                <a:ext uri="{FF2B5EF4-FFF2-40B4-BE49-F238E27FC236}">
                  <a16:creationId xmlns:a16="http://schemas.microsoft.com/office/drawing/2014/main" id="{E4F35D9B-4AB0-412D-AA35-99FB8FCB0B2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2586" y="2979"/>
              <a:ext cx="223" cy="127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2354B3FD-B2E6-4DC9-81F4-698FC862923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76" y="4167"/>
              <a:ext cx="28" cy="3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E99BBD33-8ACE-421A-A78C-2E13E0CA996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7" y="3984"/>
              <a:ext cx="28" cy="3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012A562-3C7D-4AB6-ADAD-B764C0CE4C9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7" y="3633"/>
              <a:ext cx="28" cy="3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691CCFC-5911-4CB2-9199-8435CA84658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7" y="3303"/>
              <a:ext cx="28" cy="3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43E47B03-ED26-479D-8501-1ED84F3EA39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4" y="3029"/>
              <a:ext cx="28" cy="3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E75CB731-EF39-4DD1-967D-F342DD1B778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04" y="2825"/>
              <a:ext cx="28" cy="3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20B3573-7CCF-480C-A6D0-1FC51610229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76" y="2466"/>
              <a:ext cx="28" cy="3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5A34021-E5A4-4C00-8E00-35F5342AB6E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43" y="3858"/>
              <a:ext cx="28" cy="3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14D2572C-191A-4645-A65F-49817FD1358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27" y="3914"/>
              <a:ext cx="28" cy="3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88C92B46-D6C2-4347-9536-5384B27B644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1" y="3710"/>
              <a:ext cx="28" cy="3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5B9D4CB2-9426-41EF-BEA0-700B7EC7C52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43" y="3443"/>
              <a:ext cx="28" cy="3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976A4641-03A5-4545-9461-3F3B8A4D5DC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82" y="3303"/>
              <a:ext cx="28" cy="3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6D7A7C81-22C3-4BF5-B8AA-361ED7C5F8F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71" y="3204"/>
              <a:ext cx="28" cy="3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32C8EB8A-6C7D-4268-B138-BBE647A2D36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71" y="3000"/>
              <a:ext cx="28" cy="3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26006CC-EAFF-4606-BF28-BBEEA3B1CEB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66" y="3584"/>
              <a:ext cx="28" cy="3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79C34DE6-1198-44DB-8FC2-6C709A2EF06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27" y="3731"/>
              <a:ext cx="28" cy="3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F36475D6-AB4C-434D-A946-14E82A4EF93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72" y="3787"/>
              <a:ext cx="28" cy="3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B561652C-6E84-4D3D-9CFD-02EB08766D6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72" y="3534"/>
              <a:ext cx="28" cy="3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818C1BBA-BBFE-42D7-B4D6-AF721F9A5AD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66" y="3366"/>
              <a:ext cx="28" cy="3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71F0B60-CEF8-4A55-8B39-BBD86C75CA4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16" y="3281"/>
              <a:ext cx="28" cy="3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1D81571F-0AEA-4D61-83C5-EE33F137BE4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83" y="3162"/>
              <a:ext cx="28" cy="3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A6180106-EE01-4175-8FDF-25C8988D9A9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05" y="3014"/>
              <a:ext cx="28" cy="3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C931C3F4-543C-4452-A408-ADEEE9D3116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88" y="2747"/>
              <a:ext cx="28" cy="3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668739C-601F-4150-A6B5-27BA9FC737C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22" y="3366"/>
              <a:ext cx="28" cy="3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2C089CE6-3FB4-4535-A139-47FC0F3BF55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11" y="3225"/>
              <a:ext cx="28" cy="3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7645CC6C-BC50-4658-918D-82A57476ED0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39" y="3605"/>
              <a:ext cx="28" cy="3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A3C1F06C-B8D2-48A0-946E-9ECA79A5EA7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39" y="3457"/>
              <a:ext cx="28" cy="3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C859894E-AA69-4C42-AB37-35B2FE55EF3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6" y="3225"/>
              <a:ext cx="27" cy="3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7D649EF5-1ABD-4DEE-8969-B30EDE37240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51" y="2466"/>
              <a:ext cx="28" cy="3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3E16EE30-A66C-4EDF-9C70-7D8894F77F6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01" y="2319"/>
              <a:ext cx="28" cy="3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0B11B241-8FBA-48C8-B518-5439B6B02BA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18" y="2523"/>
              <a:ext cx="28" cy="3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73553C63-7392-4BE8-8302-DA07ED3427C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13" y="2670"/>
              <a:ext cx="27" cy="3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73266F40-7E6B-4BB9-A659-E776FDA94B0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13" y="2368"/>
              <a:ext cx="27" cy="3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E57E8C1A-3610-4AC9-82F0-22A85623D7A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35" y="2087"/>
              <a:ext cx="28" cy="3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72E8BA0A-97DC-4F31-81F0-9E8749C4F37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13" y="1785"/>
              <a:ext cx="27" cy="3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69904621-35D5-41A3-8EA6-25AD44941D3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13" y="2213"/>
              <a:ext cx="28" cy="3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3D618F92-AF74-457D-9629-930C47E14E5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19" y="2825"/>
              <a:ext cx="27" cy="3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F74EB465-E246-4A7F-BCF9-DDE0565C1CD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41" y="2649"/>
              <a:ext cx="27" cy="3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F0AF1B11-44CC-4227-8643-5AA12CDD382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69" y="2417"/>
              <a:ext cx="27" cy="3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B2A70B9E-AFEE-4208-9662-BAE50E38484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19" y="2038"/>
              <a:ext cx="27" cy="3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6A9538E-DC9A-4D3B-AF10-90479A3AC38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24" y="1911"/>
              <a:ext cx="28" cy="3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85C8A876-6929-4C1F-954F-A2A52E7A1F4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02" y="2972"/>
              <a:ext cx="28" cy="3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7A238198-1F45-4C8C-B930-0419214ADF6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519" y="2776"/>
              <a:ext cx="28" cy="3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25140F4D-9EC9-4953-925D-973BE09A10C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25" y="2544"/>
              <a:ext cx="27" cy="3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CCC30BBA-35A6-4CA9-9F4D-6FA81F958EF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75" y="2417"/>
              <a:ext cx="27" cy="3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FDCC5DFE-D6C2-47CE-9D80-1DAB1956634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74" y="2270"/>
              <a:ext cx="28" cy="3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16D2AC2C-A93B-41F7-9F1D-D4673ECE08D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13" y="2129"/>
              <a:ext cx="28" cy="3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A3F58313-93D7-4F65-B461-D0E10ACB32B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558" y="2087"/>
              <a:ext cx="28" cy="3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928DBB1D-795D-40DC-B99F-DFE272BBBCA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658" y="2902"/>
              <a:ext cx="28" cy="3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6DD9692B-A60C-4906-8D04-167EB1D4BD6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619" y="2698"/>
              <a:ext cx="28" cy="3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4C12D3B1-931C-4F72-AB64-F3F3B7F2FD7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619" y="2459"/>
              <a:ext cx="28" cy="3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591A1E1E-E290-4BAA-8C22-038FBA292C7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686" y="2270"/>
              <a:ext cx="28" cy="3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569DA28F-FD6E-40D0-87B5-D7AF3530C6F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86" y="3259"/>
              <a:ext cx="81" cy="8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02" name="Rectangle 201" descr="Wide downward diagonal">
              <a:extLst>
                <a:ext uri="{FF2B5EF4-FFF2-40B4-BE49-F238E27FC236}">
                  <a16:creationId xmlns:a16="http://schemas.microsoft.com/office/drawing/2014/main" id="{0176ACC7-EE30-4CED-BD47-0BD10B00783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32" y="2398"/>
              <a:ext cx="81" cy="81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2A0B9962-4A84-455B-B859-49DC7E2CEF1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70" y="3282"/>
              <a:ext cx="81" cy="8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04" name="Rectangle 203" descr="Wide downward diagonal">
              <a:extLst>
                <a:ext uri="{FF2B5EF4-FFF2-40B4-BE49-F238E27FC236}">
                  <a16:creationId xmlns:a16="http://schemas.microsoft.com/office/drawing/2014/main" id="{97157005-6A09-40A5-ACD8-C91BB7AB687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624" y="2879"/>
              <a:ext cx="81" cy="81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7A33D75C-3E8D-46E3-B254-9BC256F9CA3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55" y="3171"/>
              <a:ext cx="81" cy="8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06" name="Rectangle 205" descr="Wide downward diagonal">
              <a:extLst>
                <a:ext uri="{FF2B5EF4-FFF2-40B4-BE49-F238E27FC236}">
                  <a16:creationId xmlns:a16="http://schemas.microsoft.com/office/drawing/2014/main" id="{CC3CD16A-4AD9-4410-B812-3C563540FB5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87" y="2758"/>
              <a:ext cx="81" cy="81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05169DD2-3207-47E6-BC4E-1DB54D9B23A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84" y="3199"/>
              <a:ext cx="81" cy="8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08" name="Rectangle 207" descr="Wide downward diagonal">
              <a:extLst>
                <a:ext uri="{FF2B5EF4-FFF2-40B4-BE49-F238E27FC236}">
                  <a16:creationId xmlns:a16="http://schemas.microsoft.com/office/drawing/2014/main" id="{51476414-80D0-4436-A6BC-F94575C2C45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13" y="2622"/>
              <a:ext cx="81" cy="81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1544CA4C-415A-487B-9511-8A739EC3B21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53" y="3136"/>
              <a:ext cx="81" cy="8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10" name="Rectangle 209" descr="Wide downward diagonal">
              <a:extLst>
                <a:ext uri="{FF2B5EF4-FFF2-40B4-BE49-F238E27FC236}">
                  <a16:creationId xmlns:a16="http://schemas.microsoft.com/office/drawing/2014/main" id="{C4333BFB-C037-47B9-AA34-5AEA7D5BFC8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92" y="2349"/>
              <a:ext cx="81" cy="81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B71BBC2C-2BB5-4434-8336-DB65BD273B7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71" y="3200"/>
              <a:ext cx="81" cy="8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12" name="Rectangle 211" descr="Wide downward diagonal">
              <a:extLst>
                <a:ext uri="{FF2B5EF4-FFF2-40B4-BE49-F238E27FC236}">
                  <a16:creationId xmlns:a16="http://schemas.microsoft.com/office/drawing/2014/main" id="{1BA7A7F4-7DA4-4846-A306-D610FD23006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72" y="2297"/>
              <a:ext cx="81" cy="81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AB953CE-DDD6-412C-B305-9680F159D07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76" y="2990"/>
              <a:ext cx="81" cy="8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14" name="Rectangle 213" descr="Wide downward diagonal">
              <a:extLst>
                <a:ext uri="{FF2B5EF4-FFF2-40B4-BE49-F238E27FC236}">
                  <a16:creationId xmlns:a16="http://schemas.microsoft.com/office/drawing/2014/main" id="{1FDDF295-D037-45D9-9551-7E91DC5E212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80" y="2947"/>
              <a:ext cx="81" cy="81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5480127A-68D7-419A-966D-7ED799BC306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44" y="2975"/>
              <a:ext cx="81" cy="8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16" name="Rectangle 215" descr="Wide downward diagonal">
              <a:extLst>
                <a:ext uri="{FF2B5EF4-FFF2-40B4-BE49-F238E27FC236}">
                  <a16:creationId xmlns:a16="http://schemas.microsoft.com/office/drawing/2014/main" id="{E7143A90-D590-422D-8DB3-826B632EFCF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86" y="2800"/>
              <a:ext cx="81" cy="81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C0DFAC88-0B04-42E2-816C-9599EC27CAB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3" y="3003"/>
              <a:ext cx="81" cy="8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18" name="Rectangle 217" descr="Wide downward diagonal">
              <a:extLst>
                <a:ext uri="{FF2B5EF4-FFF2-40B4-BE49-F238E27FC236}">
                  <a16:creationId xmlns:a16="http://schemas.microsoft.com/office/drawing/2014/main" id="{39437BDC-A0FA-4B0B-9EE8-B46ADAFDF94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80" y="2653"/>
              <a:ext cx="81" cy="81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C1BF7C25-52CA-466E-8352-F8331FA0618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6" y="2797"/>
              <a:ext cx="81" cy="8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20" name="Rectangle 219" descr="Wide downward diagonal">
              <a:extLst>
                <a:ext uri="{FF2B5EF4-FFF2-40B4-BE49-F238E27FC236}">
                  <a16:creationId xmlns:a16="http://schemas.microsoft.com/office/drawing/2014/main" id="{D20111E2-98F0-4A94-AA56-520F863CF11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86" y="2511"/>
              <a:ext cx="81" cy="81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259E1D2C-9FBF-44AC-8818-B27DF38D46B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52" y="2729"/>
              <a:ext cx="81" cy="8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22" name="Rectangle 221" descr="Wide downward diagonal">
              <a:extLst>
                <a:ext uri="{FF2B5EF4-FFF2-40B4-BE49-F238E27FC236}">
                  <a16:creationId xmlns:a16="http://schemas.microsoft.com/office/drawing/2014/main" id="{86793F75-775D-4F34-8A8A-B49382DF335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723" y="2443"/>
              <a:ext cx="81" cy="81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23" name="Rectangle 222" descr="Wide downward diagonal">
              <a:extLst>
                <a:ext uri="{FF2B5EF4-FFF2-40B4-BE49-F238E27FC236}">
                  <a16:creationId xmlns:a16="http://schemas.microsoft.com/office/drawing/2014/main" id="{74E7E487-3013-4D23-803C-37B90CE207B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664" y="2248"/>
              <a:ext cx="81" cy="81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3AF65D69-9455-4574-936E-977924B2E02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1" y="4125"/>
              <a:ext cx="81" cy="8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25" name="Rectangle 224" descr="Wide downward diagonal">
              <a:extLst>
                <a:ext uri="{FF2B5EF4-FFF2-40B4-BE49-F238E27FC236}">
                  <a16:creationId xmlns:a16="http://schemas.microsoft.com/office/drawing/2014/main" id="{BB4837A9-62C4-40C9-AD25-E65340D4883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596" y="2434"/>
              <a:ext cx="81" cy="81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FF68F258-1EAD-46DD-B35D-331531BB446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2" y="2451"/>
              <a:ext cx="81" cy="8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27" name="Rectangle 226" descr="Wide downward diagonal">
              <a:extLst>
                <a:ext uri="{FF2B5EF4-FFF2-40B4-BE49-F238E27FC236}">
                  <a16:creationId xmlns:a16="http://schemas.microsoft.com/office/drawing/2014/main" id="{370E5679-D90E-4DDF-BD15-E4A21315BB1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716" y="3090"/>
              <a:ext cx="81" cy="81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166EB90C-E1F1-43AC-9114-CED7F6B0156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34" y="3773"/>
              <a:ext cx="81" cy="8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29" name="Rectangle 228" descr="Wide downward diagonal">
              <a:extLst>
                <a:ext uri="{FF2B5EF4-FFF2-40B4-BE49-F238E27FC236}">
                  <a16:creationId xmlns:a16="http://schemas.microsoft.com/office/drawing/2014/main" id="{0E8377CF-8619-47A0-BEEF-AE11EF1CA10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577" y="2668"/>
              <a:ext cx="81" cy="81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AA6D2418-512F-4124-AEDF-043C5C7BB14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02" y="3716"/>
              <a:ext cx="81" cy="8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31" name="Rectangle 230" descr="Wide downward diagonal">
              <a:extLst>
                <a:ext uri="{FF2B5EF4-FFF2-40B4-BE49-F238E27FC236}">
                  <a16:creationId xmlns:a16="http://schemas.microsoft.com/office/drawing/2014/main" id="{D505C983-A2A7-483E-AA6E-7341D94A526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536" y="2076"/>
              <a:ext cx="81" cy="81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E748EC47-B3F4-43C7-8964-DA9A077F71B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44" y="3690"/>
              <a:ext cx="81" cy="8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33" name="Rectangle 232" descr="Wide downward diagonal">
              <a:extLst>
                <a:ext uri="{FF2B5EF4-FFF2-40B4-BE49-F238E27FC236}">
                  <a16:creationId xmlns:a16="http://schemas.microsoft.com/office/drawing/2014/main" id="{86DAE753-B7CA-4D73-BFE0-11476C7A966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88" y="2104"/>
              <a:ext cx="81" cy="81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0F3838CD-8D42-4E29-AB44-FA822FC7831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71" y="3606"/>
              <a:ext cx="81" cy="8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35" name="Rectangle 234" descr="Wide downward diagonal">
              <a:extLst>
                <a:ext uri="{FF2B5EF4-FFF2-40B4-BE49-F238E27FC236}">
                  <a16:creationId xmlns:a16="http://schemas.microsoft.com/office/drawing/2014/main" id="{94EBC9D8-8CB1-4223-8478-E1A329D255B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99" y="1894"/>
              <a:ext cx="81" cy="81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A8A4C8DF-ECA4-4096-AC00-DACAF63209E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09" y="3428"/>
              <a:ext cx="81" cy="8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37" name="Rectangle 236" descr="Wide downward diagonal">
              <a:extLst>
                <a:ext uri="{FF2B5EF4-FFF2-40B4-BE49-F238E27FC236}">
                  <a16:creationId xmlns:a16="http://schemas.microsoft.com/office/drawing/2014/main" id="{5E4CD6C1-D916-473A-8881-8C616A7CB93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660" y="1784"/>
              <a:ext cx="81" cy="81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78ED5E7F-451A-435A-B5AD-7EC30B0B4C4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32" y="3566"/>
              <a:ext cx="81" cy="8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39" name="Rectangle 238" descr="Wide downward diagonal">
              <a:extLst>
                <a:ext uri="{FF2B5EF4-FFF2-40B4-BE49-F238E27FC236}">
                  <a16:creationId xmlns:a16="http://schemas.microsoft.com/office/drawing/2014/main" id="{AA27F1A8-192F-4857-906D-9BE1021AC11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74" y="1780"/>
              <a:ext cx="81" cy="81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4CAACFF4-A103-4B7E-AADE-A1F0F32E50C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44" y="3525"/>
              <a:ext cx="81" cy="8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41" name="Rectangle 240" descr="Wide downward diagonal">
              <a:extLst>
                <a:ext uri="{FF2B5EF4-FFF2-40B4-BE49-F238E27FC236}">
                  <a16:creationId xmlns:a16="http://schemas.microsoft.com/office/drawing/2014/main" id="{1B484491-4FF7-41D3-8EE5-EA145DF5B62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86" y="2017"/>
              <a:ext cx="81" cy="81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AE6A2970-B905-44EE-AED3-972BF54BC83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09" y="3583"/>
              <a:ext cx="81" cy="8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43" name="Rectangle 242" descr="Wide downward diagonal">
              <a:extLst>
                <a:ext uri="{FF2B5EF4-FFF2-40B4-BE49-F238E27FC236}">
                  <a16:creationId xmlns:a16="http://schemas.microsoft.com/office/drawing/2014/main" id="{23F719A8-58B8-41C0-A452-57B7A2AA94A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02" y="2066"/>
              <a:ext cx="81" cy="81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AC85A6EA-2580-4440-A9C6-B43ABE59F61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20" y="3441"/>
              <a:ext cx="81" cy="8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45" name="Rectangle 244" descr="Wide downward diagonal">
              <a:extLst>
                <a:ext uri="{FF2B5EF4-FFF2-40B4-BE49-F238E27FC236}">
                  <a16:creationId xmlns:a16="http://schemas.microsoft.com/office/drawing/2014/main" id="{AE1CF891-E493-4E67-9467-21B1F8F80BE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94" y="2522"/>
              <a:ext cx="81" cy="81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F6CDBD2C-5603-4B4C-BBE9-A7321CF30A7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00" y="3347"/>
              <a:ext cx="81" cy="8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47" name="Rectangle 246" descr="Wide downward diagonal">
              <a:extLst>
                <a:ext uri="{FF2B5EF4-FFF2-40B4-BE49-F238E27FC236}">
                  <a16:creationId xmlns:a16="http://schemas.microsoft.com/office/drawing/2014/main" id="{D19A6D95-4247-4B05-805B-D68532316DF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53" y="2253"/>
              <a:ext cx="81" cy="81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B671E433-AD0C-4A54-A7FA-A0C749DAD33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47" y="3343"/>
              <a:ext cx="81" cy="8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49" name="Rectangle 248" descr="Wide downward diagonal">
              <a:extLst>
                <a:ext uri="{FF2B5EF4-FFF2-40B4-BE49-F238E27FC236}">
                  <a16:creationId xmlns:a16="http://schemas.microsoft.com/office/drawing/2014/main" id="{CAE6CC81-AD61-484C-854C-29C17998C9B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88" y="2185"/>
              <a:ext cx="81" cy="81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DA3B7EA5-D97F-4C93-BC54-58672B16027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63" y="3286"/>
              <a:ext cx="81" cy="8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51" name="Rectangle 250" descr="Wide downward diagonal">
              <a:extLst>
                <a:ext uri="{FF2B5EF4-FFF2-40B4-BE49-F238E27FC236}">
                  <a16:creationId xmlns:a16="http://schemas.microsoft.com/office/drawing/2014/main" id="{1F264F02-DA4B-4E1F-98FA-37E4F4E0597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36" y="2394"/>
              <a:ext cx="81" cy="81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58CD99FF-B630-4E50-B9FB-AE41C2A9154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00" y="3888"/>
              <a:ext cx="81" cy="8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C7445241-19E5-44E5-8ECA-7596FEAEBE4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2" y="3963"/>
              <a:ext cx="81" cy="8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BC991F0D-D131-405D-9344-7591F3914DE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17" y="3843"/>
              <a:ext cx="81" cy="8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55" name="Line 706">
              <a:extLst>
                <a:ext uri="{FF2B5EF4-FFF2-40B4-BE49-F238E27FC236}">
                  <a16:creationId xmlns:a16="http://schemas.microsoft.com/office/drawing/2014/main" id="{7709BCDA-A1DD-480C-8933-42833E40216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61" y="4232"/>
              <a:ext cx="2539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6" name="Line 707">
              <a:extLst>
                <a:ext uri="{FF2B5EF4-FFF2-40B4-BE49-F238E27FC236}">
                  <a16:creationId xmlns:a16="http://schemas.microsoft.com/office/drawing/2014/main" id="{DE835C81-00B5-4C46-AA13-A7E6CAE83E6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261" y="1778"/>
              <a:ext cx="0" cy="2454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7" name="Line 708">
              <a:extLst>
                <a:ext uri="{FF2B5EF4-FFF2-40B4-BE49-F238E27FC236}">
                  <a16:creationId xmlns:a16="http://schemas.microsoft.com/office/drawing/2014/main" id="{5C516170-D1D1-49A1-B9B8-B6F1C53BF23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267" y="3819"/>
              <a:ext cx="119" cy="9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8" name="Line 709">
              <a:extLst>
                <a:ext uri="{FF2B5EF4-FFF2-40B4-BE49-F238E27FC236}">
                  <a16:creationId xmlns:a16="http://schemas.microsoft.com/office/drawing/2014/main" id="{BA4CBC60-2763-42A3-AE6E-75DC7490F0D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267" y="3477"/>
              <a:ext cx="119" cy="9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9" name="AutoShape 710">
              <a:extLst>
                <a:ext uri="{FF2B5EF4-FFF2-40B4-BE49-F238E27FC236}">
                  <a16:creationId xmlns:a16="http://schemas.microsoft.com/office/drawing/2014/main" id="{74ACD794-B1AC-4EF5-A907-B7D3B472851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87" y="2443"/>
              <a:ext cx="144" cy="144"/>
            </a:xfrm>
            <a:prstGeom prst="diamond">
              <a:avLst/>
            </a:prstGeom>
            <a:solidFill>
              <a:srgbClr val="9900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60" name="Line 711">
              <a:extLst>
                <a:ext uri="{FF2B5EF4-FFF2-40B4-BE49-F238E27FC236}">
                  <a16:creationId xmlns:a16="http://schemas.microsoft.com/office/drawing/2014/main" id="{FBF6DAFC-E5E0-49C5-8A4F-BBC21C78245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055" y="1600"/>
              <a:ext cx="432" cy="81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545A2150-E20E-4DBD-93A0-B8EC507FCEB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062913" y="3103417"/>
            <a:ext cx="2859087" cy="3609975"/>
            <a:chOff x="2931" y="871"/>
            <a:chExt cx="2674" cy="3351"/>
          </a:xfrm>
        </p:grpSpPr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CE07553B-EC7C-4DC1-9E4B-AD2F843B57C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063" y="1768"/>
              <a:ext cx="2539" cy="2454"/>
              <a:chOff x="1672" y="970"/>
              <a:chExt cx="2539" cy="2454"/>
            </a:xfrm>
          </p:grpSpPr>
          <p:sp>
            <p:nvSpPr>
              <p:cNvPr id="407" name="Rectangle 406">
                <a:extLst>
                  <a:ext uri="{FF2B5EF4-FFF2-40B4-BE49-F238E27FC236}">
                    <a16:creationId xmlns:a16="http://schemas.microsoft.com/office/drawing/2014/main" id="{8F28FCE8-C99F-4546-AE05-CCD90A93495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672" y="3179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9AEBCA5E-B9A1-4F2E-A7A6-2D1C3481CE7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926" y="3179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09" name="Rectangle 408">
                <a:extLst>
                  <a:ext uri="{FF2B5EF4-FFF2-40B4-BE49-F238E27FC236}">
                    <a16:creationId xmlns:a16="http://schemas.microsoft.com/office/drawing/2014/main" id="{72F66879-747C-42B2-93FF-66B12E91048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180" y="3179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10" name="Rectangle 409">
                <a:extLst>
                  <a:ext uri="{FF2B5EF4-FFF2-40B4-BE49-F238E27FC236}">
                    <a16:creationId xmlns:a16="http://schemas.microsoft.com/office/drawing/2014/main" id="{1AC267A9-61C4-47EA-A33D-ADCE46B06C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434" y="3179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11" name="Rectangle 410">
                <a:extLst>
                  <a:ext uri="{FF2B5EF4-FFF2-40B4-BE49-F238E27FC236}">
                    <a16:creationId xmlns:a16="http://schemas.microsoft.com/office/drawing/2014/main" id="{18F11441-6F6F-46CF-B3F0-F750484DA48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688" y="3179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12" name="Rectangle 411">
                <a:extLst>
                  <a:ext uri="{FF2B5EF4-FFF2-40B4-BE49-F238E27FC236}">
                    <a16:creationId xmlns:a16="http://schemas.microsoft.com/office/drawing/2014/main" id="{6883034B-0CAF-48E8-89EF-B48A86E9674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942" y="3179"/>
                <a:ext cx="253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13" name="Rectangle 412">
                <a:extLst>
                  <a:ext uri="{FF2B5EF4-FFF2-40B4-BE49-F238E27FC236}">
                    <a16:creationId xmlns:a16="http://schemas.microsoft.com/office/drawing/2014/main" id="{F783728F-ABEF-4327-B8B3-CBC782A3419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195" y="3179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14" name="Rectangle 413">
                <a:extLst>
                  <a:ext uri="{FF2B5EF4-FFF2-40B4-BE49-F238E27FC236}">
                    <a16:creationId xmlns:a16="http://schemas.microsoft.com/office/drawing/2014/main" id="{315722F5-4990-4788-A0D7-56C12FB8809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449" y="3179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15" name="Rectangle 414">
                <a:extLst>
                  <a:ext uri="{FF2B5EF4-FFF2-40B4-BE49-F238E27FC236}">
                    <a16:creationId xmlns:a16="http://schemas.microsoft.com/office/drawing/2014/main" id="{581F0CFF-2DE8-4C43-9841-99DBD71CB1E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703" y="3179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16" name="Rectangle 415">
                <a:extLst>
                  <a:ext uri="{FF2B5EF4-FFF2-40B4-BE49-F238E27FC236}">
                    <a16:creationId xmlns:a16="http://schemas.microsoft.com/office/drawing/2014/main" id="{8680E359-52F1-406C-8331-7700DEA3802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957" y="3179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17" name="Rectangle 416">
                <a:extLst>
                  <a:ext uri="{FF2B5EF4-FFF2-40B4-BE49-F238E27FC236}">
                    <a16:creationId xmlns:a16="http://schemas.microsoft.com/office/drawing/2014/main" id="{EEE1DC7E-22C0-472C-A6D0-7B5CE687665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672" y="2933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3519CD20-85A9-4BEA-B190-E3CDA26F39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926" y="2933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D3A15B37-7126-4489-8806-26CDC77123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180" y="2933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id="{D9F1F965-6347-4026-8F58-4136BB25FD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434" y="2933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F1D6672B-CB00-448A-AD05-5E93A5059D7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688" y="2933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804BC447-4529-4F5A-8E08-0729D461997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942" y="2933"/>
                <a:ext cx="253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29669004-A150-421B-9ABD-0D703BFC730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195" y="2933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47CC8B04-5279-4BFC-B4A1-D8904ACE31B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449" y="2933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07E5F490-187C-4DE5-8215-1464708CE1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703" y="2933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40B10A86-EFCC-41DD-849F-874BB68B863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957" y="2933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2BC8C77B-4483-431F-A2E3-997BA06D017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672" y="2688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A05ADF63-5034-4E3A-82B4-2A96FCEB29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926" y="2688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F8792502-4D5A-4FAB-A9B5-C1242C41609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180" y="2688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id="{0DDBF9E5-A73E-4EE4-9311-3561953FD4E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434" y="2688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id="{BAEACB9D-C7E4-4894-8D7F-C2EB98F7493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688" y="2688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4F10546C-C3D7-4EEA-AB38-AA5B9BEC584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942" y="2688"/>
                <a:ext cx="253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55930FA4-0520-4759-9536-D3F50637B74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195" y="2688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5AE64C90-DAEC-4C29-AD98-5EFE7351B83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449" y="2688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35" name="Rectangle 434">
                <a:extLst>
                  <a:ext uri="{FF2B5EF4-FFF2-40B4-BE49-F238E27FC236}">
                    <a16:creationId xmlns:a16="http://schemas.microsoft.com/office/drawing/2014/main" id="{B4A818EF-5E4D-4E84-9578-092752F1D23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703" y="2688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70025E5E-D027-4C01-9406-FEC8073D56B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957" y="2688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37" name="Rectangle 436">
                <a:extLst>
                  <a:ext uri="{FF2B5EF4-FFF2-40B4-BE49-F238E27FC236}">
                    <a16:creationId xmlns:a16="http://schemas.microsoft.com/office/drawing/2014/main" id="{A7DC9FA7-61BC-41F1-B29F-F82AEF55C7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672" y="2442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63C1E65E-226F-4560-9AFD-1853DC45204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926" y="2442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39" name="Rectangle 438">
                <a:extLst>
                  <a:ext uri="{FF2B5EF4-FFF2-40B4-BE49-F238E27FC236}">
                    <a16:creationId xmlns:a16="http://schemas.microsoft.com/office/drawing/2014/main" id="{4ED327BD-627A-43A4-B65A-9CD009AEA4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180" y="2442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40" name="Rectangle 439">
                <a:extLst>
                  <a:ext uri="{FF2B5EF4-FFF2-40B4-BE49-F238E27FC236}">
                    <a16:creationId xmlns:a16="http://schemas.microsoft.com/office/drawing/2014/main" id="{B5EB8ABC-9896-46D7-A7C3-B36D2EFA1BB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434" y="2442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41" name="Rectangle 440">
                <a:extLst>
                  <a:ext uri="{FF2B5EF4-FFF2-40B4-BE49-F238E27FC236}">
                    <a16:creationId xmlns:a16="http://schemas.microsoft.com/office/drawing/2014/main" id="{BD38153B-341C-4CF9-81B9-01D8758D66F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688" y="2442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7141A6EE-96BD-4764-8995-00AA685A4C9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942" y="2442"/>
                <a:ext cx="253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7F8EF43A-50BA-455A-BF24-9B271090C29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195" y="2442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id="{FD1A3554-840B-434E-A5BE-FCA3BA66F8B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449" y="2442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45" name="Rectangle 444">
                <a:extLst>
                  <a:ext uri="{FF2B5EF4-FFF2-40B4-BE49-F238E27FC236}">
                    <a16:creationId xmlns:a16="http://schemas.microsoft.com/office/drawing/2014/main" id="{A5298849-632D-4376-91A5-77B80322158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703" y="2442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46" name="Rectangle 445">
                <a:extLst>
                  <a:ext uri="{FF2B5EF4-FFF2-40B4-BE49-F238E27FC236}">
                    <a16:creationId xmlns:a16="http://schemas.microsoft.com/office/drawing/2014/main" id="{B11718AB-0A6F-4B9A-8597-2006E8373D4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957" y="2442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86D36FD9-D784-4324-B890-6939AFFC32F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672" y="2197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8CE7F18F-D7CC-4F89-A81A-F81408AAA6C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926" y="2197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49" name="Rectangle 448">
                <a:extLst>
                  <a:ext uri="{FF2B5EF4-FFF2-40B4-BE49-F238E27FC236}">
                    <a16:creationId xmlns:a16="http://schemas.microsoft.com/office/drawing/2014/main" id="{5F220EBA-E1BA-49CD-B5A6-AE534A6909E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180" y="2197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3E3CEB01-04AF-4E5D-9A1C-AE4F030B26A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434" y="2197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51" name="Rectangle 450">
                <a:extLst>
                  <a:ext uri="{FF2B5EF4-FFF2-40B4-BE49-F238E27FC236}">
                    <a16:creationId xmlns:a16="http://schemas.microsoft.com/office/drawing/2014/main" id="{B5E6514E-C5C8-4B44-B700-D8F7E639950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688" y="2197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52" name="Rectangle 451">
                <a:extLst>
                  <a:ext uri="{FF2B5EF4-FFF2-40B4-BE49-F238E27FC236}">
                    <a16:creationId xmlns:a16="http://schemas.microsoft.com/office/drawing/2014/main" id="{9F52E506-644A-4C60-ACF5-91DBAAEAD7C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942" y="2197"/>
                <a:ext cx="253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421FEB0D-92BE-4CB6-BC15-6DBCC7474B5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195" y="2197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54" name="Rectangle 453">
                <a:extLst>
                  <a:ext uri="{FF2B5EF4-FFF2-40B4-BE49-F238E27FC236}">
                    <a16:creationId xmlns:a16="http://schemas.microsoft.com/office/drawing/2014/main" id="{4DB10B34-E322-46FD-86E2-AC0A660E25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449" y="2197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57B0D12D-54D7-40D2-A73E-190746CDE8C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703" y="2197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56" name="Rectangle 455">
                <a:extLst>
                  <a:ext uri="{FF2B5EF4-FFF2-40B4-BE49-F238E27FC236}">
                    <a16:creationId xmlns:a16="http://schemas.microsoft.com/office/drawing/2014/main" id="{C29CDF8F-D289-4974-994A-A5E3F5842B5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957" y="2197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57" name="Rectangle 456">
                <a:extLst>
                  <a:ext uri="{FF2B5EF4-FFF2-40B4-BE49-F238E27FC236}">
                    <a16:creationId xmlns:a16="http://schemas.microsoft.com/office/drawing/2014/main" id="{0706BB7D-DB6B-4DD1-91B6-B0E257784A7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672" y="1952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58" name="Rectangle 457">
                <a:extLst>
                  <a:ext uri="{FF2B5EF4-FFF2-40B4-BE49-F238E27FC236}">
                    <a16:creationId xmlns:a16="http://schemas.microsoft.com/office/drawing/2014/main" id="{EE1A5613-35A2-48E0-A3A3-2893333DE45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926" y="1952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59" name="Rectangle 458">
                <a:extLst>
                  <a:ext uri="{FF2B5EF4-FFF2-40B4-BE49-F238E27FC236}">
                    <a16:creationId xmlns:a16="http://schemas.microsoft.com/office/drawing/2014/main" id="{42E4F8C1-B5F6-4435-A2C5-909B6A579BD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180" y="1952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60" name="Rectangle 459">
                <a:extLst>
                  <a:ext uri="{FF2B5EF4-FFF2-40B4-BE49-F238E27FC236}">
                    <a16:creationId xmlns:a16="http://schemas.microsoft.com/office/drawing/2014/main" id="{7648BA5C-E10B-4C24-B0EC-01A47DA364F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434" y="1952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61" name="Rectangle 460">
                <a:extLst>
                  <a:ext uri="{FF2B5EF4-FFF2-40B4-BE49-F238E27FC236}">
                    <a16:creationId xmlns:a16="http://schemas.microsoft.com/office/drawing/2014/main" id="{42E86EBD-BF8B-4DD9-B92C-70AE5DED9EE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688" y="1952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62" name="Rectangle 461">
                <a:extLst>
                  <a:ext uri="{FF2B5EF4-FFF2-40B4-BE49-F238E27FC236}">
                    <a16:creationId xmlns:a16="http://schemas.microsoft.com/office/drawing/2014/main" id="{08D54B70-2C04-46BF-84EE-D4F2A025A79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942" y="1952"/>
                <a:ext cx="253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63" name="Rectangle 462">
                <a:extLst>
                  <a:ext uri="{FF2B5EF4-FFF2-40B4-BE49-F238E27FC236}">
                    <a16:creationId xmlns:a16="http://schemas.microsoft.com/office/drawing/2014/main" id="{ECAE00AF-150C-41D9-B713-C17E146EAA8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195" y="1952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64" name="Rectangle 463">
                <a:extLst>
                  <a:ext uri="{FF2B5EF4-FFF2-40B4-BE49-F238E27FC236}">
                    <a16:creationId xmlns:a16="http://schemas.microsoft.com/office/drawing/2014/main" id="{112E1D90-071D-4B10-B252-5F949794B64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449" y="1952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65" name="Rectangle 464">
                <a:extLst>
                  <a:ext uri="{FF2B5EF4-FFF2-40B4-BE49-F238E27FC236}">
                    <a16:creationId xmlns:a16="http://schemas.microsoft.com/office/drawing/2014/main" id="{66593E69-8931-4BE1-9E4C-137D291F99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703" y="1952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66" name="Rectangle 465">
                <a:extLst>
                  <a:ext uri="{FF2B5EF4-FFF2-40B4-BE49-F238E27FC236}">
                    <a16:creationId xmlns:a16="http://schemas.microsoft.com/office/drawing/2014/main" id="{6796570B-88DD-492A-AEB2-60D8E6C77E9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957" y="1952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7C396F41-E570-400C-A967-43059207F7F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672" y="1706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99D0A219-442B-409F-AB91-5D76131CB17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926" y="1706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69" name="Rectangle 468">
                <a:extLst>
                  <a:ext uri="{FF2B5EF4-FFF2-40B4-BE49-F238E27FC236}">
                    <a16:creationId xmlns:a16="http://schemas.microsoft.com/office/drawing/2014/main" id="{A9A513B1-32B3-47D5-B979-DB173CAEF81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180" y="1706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067D7D27-7101-4E93-91E0-955F3D3A95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434" y="1706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B0DCD4D3-C99E-4FC6-AB1B-8F2AAD01E2A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688" y="1706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72" name="Rectangle 471">
                <a:extLst>
                  <a:ext uri="{FF2B5EF4-FFF2-40B4-BE49-F238E27FC236}">
                    <a16:creationId xmlns:a16="http://schemas.microsoft.com/office/drawing/2014/main" id="{7955EAB2-ED95-4DC8-B00B-CB65192499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942" y="1706"/>
                <a:ext cx="253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id="{4ED8007D-5ED7-4B81-B4DC-671E024CC6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195" y="1706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74" name="Rectangle 473">
                <a:extLst>
                  <a:ext uri="{FF2B5EF4-FFF2-40B4-BE49-F238E27FC236}">
                    <a16:creationId xmlns:a16="http://schemas.microsoft.com/office/drawing/2014/main" id="{A5F5B7DB-5D59-4A17-9CE2-CD837FCA8B6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449" y="1706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75" name="Rectangle 474">
                <a:extLst>
                  <a:ext uri="{FF2B5EF4-FFF2-40B4-BE49-F238E27FC236}">
                    <a16:creationId xmlns:a16="http://schemas.microsoft.com/office/drawing/2014/main" id="{E23896C2-223F-45E9-8D00-4D3930D07DF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703" y="1706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76" name="Rectangle 475">
                <a:extLst>
                  <a:ext uri="{FF2B5EF4-FFF2-40B4-BE49-F238E27FC236}">
                    <a16:creationId xmlns:a16="http://schemas.microsoft.com/office/drawing/2014/main" id="{2379A812-71ED-42C2-823F-E859D492CBA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957" y="1706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77" name="Rectangle 476">
                <a:extLst>
                  <a:ext uri="{FF2B5EF4-FFF2-40B4-BE49-F238E27FC236}">
                    <a16:creationId xmlns:a16="http://schemas.microsoft.com/office/drawing/2014/main" id="{F80D3C08-DEEE-44E9-9067-395E7E70FF4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672" y="1461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78" name="Rectangle 477">
                <a:extLst>
                  <a:ext uri="{FF2B5EF4-FFF2-40B4-BE49-F238E27FC236}">
                    <a16:creationId xmlns:a16="http://schemas.microsoft.com/office/drawing/2014/main" id="{69A899BF-43D2-46AB-9F6B-58377A5C508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926" y="1461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79" name="Rectangle 478">
                <a:extLst>
                  <a:ext uri="{FF2B5EF4-FFF2-40B4-BE49-F238E27FC236}">
                    <a16:creationId xmlns:a16="http://schemas.microsoft.com/office/drawing/2014/main" id="{B5278617-FCFC-44EF-8879-62F87DA871F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180" y="1461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72DCEAA5-CE85-4D54-842B-A73416CF49E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434" y="1461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C807B3F7-B6E7-46F5-B380-B1816E0388D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688" y="1461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82" name="Rectangle 481">
                <a:extLst>
                  <a:ext uri="{FF2B5EF4-FFF2-40B4-BE49-F238E27FC236}">
                    <a16:creationId xmlns:a16="http://schemas.microsoft.com/office/drawing/2014/main" id="{D63375CD-6C4A-4E4E-B2B9-62B3333951B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942" y="1461"/>
                <a:ext cx="253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83" name="Rectangle 482">
                <a:extLst>
                  <a:ext uri="{FF2B5EF4-FFF2-40B4-BE49-F238E27FC236}">
                    <a16:creationId xmlns:a16="http://schemas.microsoft.com/office/drawing/2014/main" id="{E578DD97-5F1E-4150-A082-7DBE83AE321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195" y="1461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84" name="Rectangle 483">
                <a:extLst>
                  <a:ext uri="{FF2B5EF4-FFF2-40B4-BE49-F238E27FC236}">
                    <a16:creationId xmlns:a16="http://schemas.microsoft.com/office/drawing/2014/main" id="{80977729-E5EE-4CF4-BD21-6BB30DE6D35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449" y="1461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85" name="Rectangle 484">
                <a:extLst>
                  <a:ext uri="{FF2B5EF4-FFF2-40B4-BE49-F238E27FC236}">
                    <a16:creationId xmlns:a16="http://schemas.microsoft.com/office/drawing/2014/main" id="{51DADDCA-8419-4195-943B-FB78E98F1E6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703" y="1461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86" name="Rectangle 485">
                <a:extLst>
                  <a:ext uri="{FF2B5EF4-FFF2-40B4-BE49-F238E27FC236}">
                    <a16:creationId xmlns:a16="http://schemas.microsoft.com/office/drawing/2014/main" id="{66550B72-8C3B-4F78-BBC4-81D8A6F7041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957" y="1461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87" name="Rectangle 486">
                <a:extLst>
                  <a:ext uri="{FF2B5EF4-FFF2-40B4-BE49-F238E27FC236}">
                    <a16:creationId xmlns:a16="http://schemas.microsoft.com/office/drawing/2014/main" id="{ABC181DC-0A3C-43C0-B4C2-9F54ACA4590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672" y="1215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88" name="Rectangle 487">
                <a:extLst>
                  <a:ext uri="{FF2B5EF4-FFF2-40B4-BE49-F238E27FC236}">
                    <a16:creationId xmlns:a16="http://schemas.microsoft.com/office/drawing/2014/main" id="{5815663F-67E4-4516-932F-4F6E257CBE2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926" y="1215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89" name="Rectangle 488">
                <a:extLst>
                  <a:ext uri="{FF2B5EF4-FFF2-40B4-BE49-F238E27FC236}">
                    <a16:creationId xmlns:a16="http://schemas.microsoft.com/office/drawing/2014/main" id="{7AAE4424-1556-4009-99A2-146B64CAF43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180" y="1215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90" name="Rectangle 489">
                <a:extLst>
                  <a:ext uri="{FF2B5EF4-FFF2-40B4-BE49-F238E27FC236}">
                    <a16:creationId xmlns:a16="http://schemas.microsoft.com/office/drawing/2014/main" id="{76033E95-A9FD-4344-BF12-5BD0433D165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434" y="1215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91" name="Rectangle 490">
                <a:extLst>
                  <a:ext uri="{FF2B5EF4-FFF2-40B4-BE49-F238E27FC236}">
                    <a16:creationId xmlns:a16="http://schemas.microsoft.com/office/drawing/2014/main" id="{01BCF799-2F45-4D43-A0BC-3C7CECE3940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688" y="1215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92" name="Rectangle 491">
                <a:extLst>
                  <a:ext uri="{FF2B5EF4-FFF2-40B4-BE49-F238E27FC236}">
                    <a16:creationId xmlns:a16="http://schemas.microsoft.com/office/drawing/2014/main" id="{AA3C07B8-05C8-42AB-B283-A86FA6B9CA4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942" y="1215"/>
                <a:ext cx="253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93" name="Rectangle 492">
                <a:extLst>
                  <a:ext uri="{FF2B5EF4-FFF2-40B4-BE49-F238E27FC236}">
                    <a16:creationId xmlns:a16="http://schemas.microsoft.com/office/drawing/2014/main" id="{25D6CFEE-2AC8-4EC6-8BFB-BD158AC510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195" y="1215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94" name="Rectangle 493">
                <a:extLst>
                  <a:ext uri="{FF2B5EF4-FFF2-40B4-BE49-F238E27FC236}">
                    <a16:creationId xmlns:a16="http://schemas.microsoft.com/office/drawing/2014/main" id="{199C77FE-454B-41BA-8D48-79CD291C281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449" y="1215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95" name="Rectangle 494">
                <a:extLst>
                  <a:ext uri="{FF2B5EF4-FFF2-40B4-BE49-F238E27FC236}">
                    <a16:creationId xmlns:a16="http://schemas.microsoft.com/office/drawing/2014/main" id="{A37B7FD0-594B-4C38-A298-D77CA070BAE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703" y="1215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96" name="Rectangle 495">
                <a:extLst>
                  <a:ext uri="{FF2B5EF4-FFF2-40B4-BE49-F238E27FC236}">
                    <a16:creationId xmlns:a16="http://schemas.microsoft.com/office/drawing/2014/main" id="{806A4BEF-2947-4190-93D0-E28A04AE059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957" y="1215"/>
                <a:ext cx="254" cy="246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97" name="Rectangle 496">
                <a:extLst>
                  <a:ext uri="{FF2B5EF4-FFF2-40B4-BE49-F238E27FC236}">
                    <a16:creationId xmlns:a16="http://schemas.microsoft.com/office/drawing/2014/main" id="{37E5E949-EA7B-44E8-B13F-9476B2323FD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672" y="970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98" name="Rectangle 497">
                <a:extLst>
                  <a:ext uri="{FF2B5EF4-FFF2-40B4-BE49-F238E27FC236}">
                    <a16:creationId xmlns:a16="http://schemas.microsoft.com/office/drawing/2014/main" id="{53C41742-8D0B-4CEE-AEFF-F2157533814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926" y="970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499" name="Rectangle 498">
                <a:extLst>
                  <a:ext uri="{FF2B5EF4-FFF2-40B4-BE49-F238E27FC236}">
                    <a16:creationId xmlns:a16="http://schemas.microsoft.com/office/drawing/2014/main" id="{78689225-EDE4-4A35-9AD7-08E9477FE54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180" y="970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00" name="Rectangle 499">
                <a:extLst>
                  <a:ext uri="{FF2B5EF4-FFF2-40B4-BE49-F238E27FC236}">
                    <a16:creationId xmlns:a16="http://schemas.microsoft.com/office/drawing/2014/main" id="{47D8A62E-EACD-4E8D-BCD8-5DD3F22136A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434" y="970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01" name="Rectangle 500">
                <a:extLst>
                  <a:ext uri="{FF2B5EF4-FFF2-40B4-BE49-F238E27FC236}">
                    <a16:creationId xmlns:a16="http://schemas.microsoft.com/office/drawing/2014/main" id="{D3EA3D6F-C524-4F86-B95A-BFD5698CC1A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688" y="970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02" name="Rectangle 501">
                <a:extLst>
                  <a:ext uri="{FF2B5EF4-FFF2-40B4-BE49-F238E27FC236}">
                    <a16:creationId xmlns:a16="http://schemas.microsoft.com/office/drawing/2014/main" id="{51745BE5-7F3D-48DB-8D58-1876E1675E9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942" y="970"/>
                <a:ext cx="253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03" name="Rectangle 502">
                <a:extLst>
                  <a:ext uri="{FF2B5EF4-FFF2-40B4-BE49-F238E27FC236}">
                    <a16:creationId xmlns:a16="http://schemas.microsoft.com/office/drawing/2014/main" id="{3503D501-A9A6-4775-B3AA-E66B817BE5C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195" y="970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04" name="Rectangle 503">
                <a:extLst>
                  <a:ext uri="{FF2B5EF4-FFF2-40B4-BE49-F238E27FC236}">
                    <a16:creationId xmlns:a16="http://schemas.microsoft.com/office/drawing/2014/main" id="{F34C0356-509B-4F2D-9985-E82A8FE993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449" y="970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05" name="Rectangle 504">
                <a:extLst>
                  <a:ext uri="{FF2B5EF4-FFF2-40B4-BE49-F238E27FC236}">
                    <a16:creationId xmlns:a16="http://schemas.microsoft.com/office/drawing/2014/main" id="{9D4D42C9-BFE5-4C5C-9E74-EE3D4F51E3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703" y="970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506" name="Rectangle 505">
                <a:extLst>
                  <a:ext uri="{FF2B5EF4-FFF2-40B4-BE49-F238E27FC236}">
                    <a16:creationId xmlns:a16="http://schemas.microsoft.com/office/drawing/2014/main" id="{C881ABB4-FAD9-4C9B-815C-4190A6D54C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957" y="970"/>
                <a:ext cx="254" cy="245"/>
              </a:xfrm>
              <a:prstGeom prst="rect">
                <a:avLst/>
              </a:prstGeom>
              <a:noFill/>
              <a:ln w="0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</p:grpSp>
        <p:sp>
          <p:nvSpPr>
            <p:cNvPr id="363" name="Line 2">
              <a:extLst>
                <a:ext uri="{FF2B5EF4-FFF2-40B4-BE49-F238E27FC236}">
                  <a16:creationId xmlns:a16="http://schemas.microsoft.com/office/drawing/2014/main" id="{04637DEC-0492-4731-8F29-5646255740E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189" y="1768"/>
              <a:ext cx="241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64" name="Freeform 3">
              <a:extLst>
                <a:ext uri="{FF2B5EF4-FFF2-40B4-BE49-F238E27FC236}">
                  <a16:creationId xmlns:a16="http://schemas.microsoft.com/office/drawing/2014/main" id="{1960C70D-DFFB-4418-935F-9C53754253C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189" y="1768"/>
              <a:ext cx="2416" cy="2449"/>
            </a:xfrm>
            <a:custGeom>
              <a:avLst/>
              <a:gdLst>
                <a:gd name="T0" fmla="*/ 0 w 434"/>
                <a:gd name="T1" fmla="*/ 6439352 h 342"/>
                <a:gd name="T2" fmla="*/ 2320123 w 434"/>
                <a:gd name="T3" fmla="*/ 6439352 h 342"/>
                <a:gd name="T4" fmla="*/ 2320123 w 434"/>
                <a:gd name="T5" fmla="*/ 0 h 342"/>
                <a:gd name="T6" fmla="*/ 0 60000 65536"/>
                <a:gd name="T7" fmla="*/ 0 60000 65536"/>
                <a:gd name="T8" fmla="*/ 0 60000 65536"/>
                <a:gd name="T9" fmla="*/ 0 w 434"/>
                <a:gd name="T10" fmla="*/ 0 h 342"/>
                <a:gd name="T11" fmla="*/ 434 w 434"/>
                <a:gd name="T12" fmla="*/ 342 h 34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4" h="342">
                  <a:moveTo>
                    <a:pt x="0" y="342"/>
                  </a:moveTo>
                  <a:lnTo>
                    <a:pt x="434" y="342"/>
                  </a:lnTo>
                  <a:lnTo>
                    <a:pt x="434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65" name="Line 5">
              <a:extLst>
                <a:ext uri="{FF2B5EF4-FFF2-40B4-BE49-F238E27FC236}">
                  <a16:creationId xmlns:a16="http://schemas.microsoft.com/office/drawing/2014/main" id="{C64F2949-57D0-4F0F-97C1-1280931646A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189" y="2470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66" name="Line 6">
              <a:extLst>
                <a:ext uri="{FF2B5EF4-FFF2-40B4-BE49-F238E27FC236}">
                  <a16:creationId xmlns:a16="http://schemas.microsoft.com/office/drawing/2014/main" id="{C9184275-2CBE-420A-B982-AFB06C9A607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057" y="1768"/>
              <a:ext cx="254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67" name="Line 53">
              <a:extLst>
                <a:ext uri="{FF2B5EF4-FFF2-40B4-BE49-F238E27FC236}">
                  <a16:creationId xmlns:a16="http://schemas.microsoft.com/office/drawing/2014/main" id="{CEFF190E-A9CA-4AA8-B7F1-411987F480B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3063" y="1965"/>
              <a:ext cx="789" cy="1118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68" name="Line 55">
              <a:extLst>
                <a:ext uri="{FF2B5EF4-FFF2-40B4-BE49-F238E27FC236}">
                  <a16:creationId xmlns:a16="http://schemas.microsoft.com/office/drawing/2014/main" id="{E2824689-7218-40C9-88E9-A2FF5D63CFE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059" y="2695"/>
              <a:ext cx="1049" cy="442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69" name="Line 67">
              <a:extLst>
                <a:ext uri="{FF2B5EF4-FFF2-40B4-BE49-F238E27FC236}">
                  <a16:creationId xmlns:a16="http://schemas.microsoft.com/office/drawing/2014/main" id="{A3675067-E72B-4A07-91F7-97C7B0BF26F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3639" y="3431"/>
              <a:ext cx="1048" cy="107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70" name="Line 68">
              <a:extLst>
                <a:ext uri="{FF2B5EF4-FFF2-40B4-BE49-F238E27FC236}">
                  <a16:creationId xmlns:a16="http://schemas.microsoft.com/office/drawing/2014/main" id="{71C638C3-FB28-4BBD-A230-ED15A0AB8F3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3070" y="2759"/>
              <a:ext cx="1077" cy="1387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71" name="Line 71">
              <a:extLst>
                <a:ext uri="{FF2B5EF4-FFF2-40B4-BE49-F238E27FC236}">
                  <a16:creationId xmlns:a16="http://schemas.microsoft.com/office/drawing/2014/main" id="{50704EEC-6B13-48B3-A637-DBD86C74635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687" y="3538"/>
              <a:ext cx="27" cy="1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72" name="Line 73">
              <a:extLst>
                <a:ext uri="{FF2B5EF4-FFF2-40B4-BE49-F238E27FC236}">
                  <a16:creationId xmlns:a16="http://schemas.microsoft.com/office/drawing/2014/main" id="{45A64DAE-7DBF-491D-AADC-64298D9F740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4108" y="2695"/>
              <a:ext cx="39" cy="64"/>
            </a:xfrm>
            <a:prstGeom prst="line">
              <a:avLst/>
            </a:prstGeom>
            <a:noFill/>
            <a:ln w="4445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73" name="Line 78">
              <a:extLst>
                <a:ext uri="{FF2B5EF4-FFF2-40B4-BE49-F238E27FC236}">
                  <a16:creationId xmlns:a16="http://schemas.microsoft.com/office/drawing/2014/main" id="{22B6FFE0-2F9C-492C-AE48-4BDD81CB62F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3952" y="2189"/>
              <a:ext cx="828" cy="267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74" name="Line 82">
              <a:extLst>
                <a:ext uri="{FF2B5EF4-FFF2-40B4-BE49-F238E27FC236}">
                  <a16:creationId xmlns:a16="http://schemas.microsoft.com/office/drawing/2014/main" id="{AA81E4C2-7566-421E-980A-6EDF63E267E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4337" y="1773"/>
              <a:ext cx="1008" cy="1235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75" name="Line 108">
              <a:extLst>
                <a:ext uri="{FF2B5EF4-FFF2-40B4-BE49-F238E27FC236}">
                  <a16:creationId xmlns:a16="http://schemas.microsoft.com/office/drawing/2014/main" id="{1A41DF49-AFE2-430F-97FB-48437F29B1C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4590" y="2217"/>
              <a:ext cx="1014" cy="1152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76" name="Line 142">
              <a:extLst>
                <a:ext uri="{FF2B5EF4-FFF2-40B4-BE49-F238E27FC236}">
                  <a16:creationId xmlns:a16="http://schemas.microsoft.com/office/drawing/2014/main" id="{011FE8AD-AD03-4A9D-9143-97271F74F79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5009" y="2526"/>
              <a:ext cx="594" cy="1575"/>
            </a:xfrm>
            <a:prstGeom prst="line">
              <a:avLst/>
            </a:pr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A95CB952-4C5B-4F41-A180-3B8C96219D7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178" y="2456"/>
              <a:ext cx="28" cy="3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BB600491-62F1-450C-AE0D-AD7ED3242A7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707" y="3004"/>
              <a:ext cx="28" cy="3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A1107437-6A93-47BB-8CFE-A37FD35F9DD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590" y="2737"/>
              <a:ext cx="28" cy="3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8EB04175-D5F6-42B3-A4D2-C1A3A411B06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41" y="3595"/>
              <a:ext cx="28" cy="3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9AE29B26-FE8E-4218-AD14-89C26A31A53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008" y="3215"/>
              <a:ext cx="27" cy="3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E57F5E29-5A58-41D5-8C20-AE65836D52A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53" y="2456"/>
              <a:ext cx="28" cy="36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E11619E5-67DA-4883-8187-DD66012F468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03" y="2309"/>
              <a:ext cx="28" cy="3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EC0B186C-C3A7-44BA-8773-0AA5506647D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15" y="2660"/>
              <a:ext cx="27" cy="3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7AF405CC-9995-4354-BAB9-6030E830583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204" y="2962"/>
              <a:ext cx="28" cy="3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39157808-0B38-4592-844D-AF2FBE8B7AD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73" y="3190"/>
              <a:ext cx="81" cy="8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87" name="Rectangle 386" descr="Wide downward diagonal">
              <a:extLst>
                <a:ext uri="{FF2B5EF4-FFF2-40B4-BE49-F238E27FC236}">
                  <a16:creationId xmlns:a16="http://schemas.microsoft.com/office/drawing/2014/main" id="{013BEC61-1DBC-4A4F-B88E-40700734B2F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74" y="2287"/>
              <a:ext cx="81" cy="81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3E9E716-4141-4AD5-A3B0-DD6EEA20F0E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78" y="2980"/>
              <a:ext cx="81" cy="8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89" name="Rectangle 388" descr="Wide downward diagonal">
              <a:extLst>
                <a:ext uri="{FF2B5EF4-FFF2-40B4-BE49-F238E27FC236}">
                  <a16:creationId xmlns:a16="http://schemas.microsoft.com/office/drawing/2014/main" id="{9A1F5D31-C4DC-4CEB-9711-E355DD0F04D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182" y="2937"/>
              <a:ext cx="81" cy="81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90" name="Rectangle 389" descr="Wide downward diagonal">
              <a:extLst>
                <a:ext uri="{FF2B5EF4-FFF2-40B4-BE49-F238E27FC236}">
                  <a16:creationId xmlns:a16="http://schemas.microsoft.com/office/drawing/2014/main" id="{7FDDBC07-5269-4609-AF2C-8A455DCFC28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782" y="2643"/>
              <a:ext cx="81" cy="81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738D033D-DA0C-4CF0-850D-B313CCE4510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554" y="2719"/>
              <a:ext cx="81" cy="8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92" name="Rectangle 391" descr="Wide downward diagonal">
              <a:extLst>
                <a:ext uri="{FF2B5EF4-FFF2-40B4-BE49-F238E27FC236}">
                  <a16:creationId xmlns:a16="http://schemas.microsoft.com/office/drawing/2014/main" id="{4D4A7D74-94A3-4884-816A-F6E61265514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25" y="2433"/>
              <a:ext cx="81" cy="81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5061DBA0-F8E1-4326-8B35-2FC28E5441A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164" y="2441"/>
              <a:ext cx="81" cy="8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94" name="Rectangle 393" descr="Wide downward diagonal">
              <a:extLst>
                <a:ext uri="{FF2B5EF4-FFF2-40B4-BE49-F238E27FC236}">
                  <a16:creationId xmlns:a16="http://schemas.microsoft.com/office/drawing/2014/main" id="{BA7F07F6-7F4F-4868-8F5D-6350C93A0DA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518" y="3080"/>
              <a:ext cx="81" cy="81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EE1231D-842C-4EAA-AC57-EBC75D7C6F2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11" y="3573"/>
              <a:ext cx="81" cy="8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96" name="Line 250">
              <a:extLst>
                <a:ext uri="{FF2B5EF4-FFF2-40B4-BE49-F238E27FC236}">
                  <a16:creationId xmlns:a16="http://schemas.microsoft.com/office/drawing/2014/main" id="{DFA9E9AD-1AC1-4A37-BD44-AECF5AB866A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063" y="4222"/>
              <a:ext cx="2539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97" name="Line 251">
              <a:extLst>
                <a:ext uri="{FF2B5EF4-FFF2-40B4-BE49-F238E27FC236}">
                  <a16:creationId xmlns:a16="http://schemas.microsoft.com/office/drawing/2014/main" id="{4BAA26A7-CF09-45F0-AE77-8E75B1CF1EA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3063" y="1768"/>
              <a:ext cx="0" cy="2454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98" name="Line 74">
              <a:extLst>
                <a:ext uri="{FF2B5EF4-FFF2-40B4-BE49-F238E27FC236}">
                  <a16:creationId xmlns:a16="http://schemas.microsoft.com/office/drawing/2014/main" id="{752DD4DE-5E0B-4649-87EE-BFD859A4F58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3952" y="2189"/>
              <a:ext cx="156" cy="506"/>
            </a:xfrm>
            <a:prstGeom prst="line">
              <a:avLst/>
            </a:prstGeom>
            <a:noFill/>
            <a:ln w="4445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99" name="Line 76">
              <a:extLst>
                <a:ext uri="{FF2B5EF4-FFF2-40B4-BE49-F238E27FC236}">
                  <a16:creationId xmlns:a16="http://schemas.microsoft.com/office/drawing/2014/main" id="{A4E47EB1-21E3-4CE1-B3D9-42D0F635686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3793" y="1774"/>
              <a:ext cx="59" cy="191"/>
            </a:xfrm>
            <a:prstGeom prst="line">
              <a:avLst/>
            </a:prstGeom>
            <a:noFill/>
            <a:ln w="4445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00" name="Line 77">
              <a:extLst>
                <a:ext uri="{FF2B5EF4-FFF2-40B4-BE49-F238E27FC236}">
                  <a16:creationId xmlns:a16="http://schemas.microsoft.com/office/drawing/2014/main" id="{0DB71B02-B8B1-4914-A55B-D80FD32F0DB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3852" y="1965"/>
              <a:ext cx="100" cy="224"/>
            </a:xfrm>
            <a:prstGeom prst="line">
              <a:avLst/>
            </a:prstGeom>
            <a:noFill/>
            <a:ln w="4445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01" name="Line 106">
              <a:extLst>
                <a:ext uri="{FF2B5EF4-FFF2-40B4-BE49-F238E27FC236}">
                  <a16:creationId xmlns:a16="http://schemas.microsoft.com/office/drawing/2014/main" id="{5B473126-DAA3-48C4-9048-8039C73BCFB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4714" y="3538"/>
              <a:ext cx="295" cy="563"/>
            </a:xfrm>
            <a:prstGeom prst="line">
              <a:avLst/>
            </a:prstGeom>
            <a:noFill/>
            <a:ln w="4445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02" name="Line 141">
              <a:extLst>
                <a:ext uri="{FF2B5EF4-FFF2-40B4-BE49-F238E27FC236}">
                  <a16:creationId xmlns:a16="http://schemas.microsoft.com/office/drawing/2014/main" id="{F6AEF012-4C59-4F5F-BD0E-571EB39EAEA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5009" y="4101"/>
              <a:ext cx="35" cy="118"/>
            </a:xfrm>
            <a:prstGeom prst="line">
              <a:avLst/>
            </a:prstGeom>
            <a:noFill/>
            <a:ln w="4445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03" name="Line 254">
              <a:extLst>
                <a:ext uri="{FF2B5EF4-FFF2-40B4-BE49-F238E27FC236}">
                  <a16:creationId xmlns:a16="http://schemas.microsoft.com/office/drawing/2014/main" id="{587EB4BE-DFE5-4B71-9F0B-964E5997AAD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4145" y="2771"/>
              <a:ext cx="579" cy="788"/>
            </a:xfrm>
            <a:prstGeom prst="line">
              <a:avLst/>
            </a:prstGeom>
            <a:noFill/>
            <a:ln w="4445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pic>
          <p:nvPicPr>
            <p:cNvPr id="404" name="Picture 403" descr="katydid">
              <a:extLst>
                <a:ext uri="{FF2B5EF4-FFF2-40B4-BE49-F238E27FC236}">
                  <a16:creationId xmlns:a16="http://schemas.microsoft.com/office/drawing/2014/main" id="{93681FFF-D9A4-4F73-8180-CAE62E7C29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1" y="871"/>
              <a:ext cx="1248" cy="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5" name="AutoShape 713">
              <a:extLst>
                <a:ext uri="{FF2B5EF4-FFF2-40B4-BE49-F238E27FC236}">
                  <a16:creationId xmlns:a16="http://schemas.microsoft.com/office/drawing/2014/main" id="{AD1223D9-EEB5-4DB5-948E-16FD70AE81A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63" y="2428"/>
              <a:ext cx="144" cy="144"/>
            </a:xfrm>
            <a:prstGeom prst="diamond">
              <a:avLst/>
            </a:prstGeom>
            <a:solidFill>
              <a:srgbClr val="9900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406" name="Line 714">
              <a:extLst>
                <a:ext uri="{FF2B5EF4-FFF2-40B4-BE49-F238E27FC236}">
                  <a16:creationId xmlns:a16="http://schemas.microsoft.com/office/drawing/2014/main" id="{C2C25BDC-AA14-4D6D-BB35-2CAB47AE4CA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831" y="1585"/>
              <a:ext cx="432" cy="81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507" name="Text Box 718">
            <a:extLst>
              <a:ext uri="{FF2B5EF4-FFF2-40B4-BE49-F238E27FC236}">
                <a16:creationId xmlns:a16="http://schemas.microsoft.com/office/drawing/2014/main" id="{05F1E01F-1B9D-462D-8FC8-CEF708BCB2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7219" y="4551656"/>
            <a:ext cx="287337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One possible approach. Delete all instances that are surrounded by members of their own class. </a:t>
            </a:r>
          </a:p>
        </p:txBody>
      </p:sp>
    </p:spTree>
    <p:extLst>
      <p:ext uri="{BB962C8B-B14F-4D97-AF65-F5344CB8AC3E}">
        <p14:creationId xmlns:p14="http://schemas.microsoft.com/office/powerpoint/2010/main" val="348213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E25B8C-C397-EE57-45FC-98DA8A8D4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119" y="346443"/>
            <a:ext cx="8321761" cy="616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15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89F2-2EFF-5A8B-AEAD-F000AE037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6656"/>
            <a:ext cx="5833242" cy="11325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Classification Problem</a:t>
            </a:r>
            <a:br>
              <a:rPr lang="en-US" dirty="0"/>
            </a:br>
            <a:r>
              <a:rPr lang="en-US" dirty="0"/>
              <a:t>(Informal definition)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D5DB4-34FC-B537-57FC-F2263B657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Given a collection of annotated data.</a:t>
            </a:r>
          </a:p>
          <a:p>
            <a:pPr marL="0" indent="0">
              <a:buNone/>
            </a:pPr>
            <a:r>
              <a:rPr lang="en-US" dirty="0"/>
              <a:t>In this case 5 instances of </a:t>
            </a:r>
            <a:r>
              <a:rPr lang="en-US" b="1" dirty="0">
                <a:solidFill>
                  <a:srgbClr val="C00000"/>
                </a:solidFill>
              </a:rPr>
              <a:t>Katydids</a:t>
            </a:r>
            <a:r>
              <a:rPr lang="en-US" dirty="0"/>
              <a:t> and</a:t>
            </a:r>
          </a:p>
          <a:p>
            <a:pPr marL="0" indent="0">
              <a:buNone/>
            </a:pPr>
            <a:r>
              <a:rPr lang="en-US" dirty="0"/>
              <a:t>Five of </a:t>
            </a:r>
            <a:r>
              <a:rPr lang="en-US" b="1" dirty="0">
                <a:solidFill>
                  <a:schemeClr val="accent1"/>
                </a:solidFill>
              </a:rPr>
              <a:t>Grasshoppers</a:t>
            </a:r>
            <a:r>
              <a:rPr lang="en-US" dirty="0"/>
              <a:t>, decide what type of</a:t>
            </a:r>
          </a:p>
          <a:p>
            <a:pPr marL="0" indent="0">
              <a:buNone/>
            </a:pPr>
            <a:r>
              <a:rPr lang="en-US" dirty="0"/>
              <a:t> insect the unlabeled example 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A3B609-D71D-BF17-F3DE-A79F5A9DF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670" y="472184"/>
            <a:ext cx="4160881" cy="5913632"/>
          </a:xfrm>
          <a:prstGeom prst="rect">
            <a:avLst/>
          </a:prstGeom>
        </p:spPr>
      </p:pic>
      <p:pic>
        <p:nvPicPr>
          <p:cNvPr id="8" name="Picture 7" descr="katydid">
            <a:extLst>
              <a:ext uri="{FF2B5EF4-FFF2-40B4-BE49-F238E27FC236}">
                <a16:creationId xmlns:a16="http://schemas.microsoft.com/office/drawing/2014/main" id="{2E4A94DE-1E72-4DB4-9595-3CDEF6DB9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697" y="4171950"/>
            <a:ext cx="182880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449A18-0805-4A51-B3C8-D4BCE44DB9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4524" y="5719763"/>
            <a:ext cx="3503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Katydid</a:t>
            </a:r>
            <a:r>
              <a:rPr lang="en-US" altLang="en-US" sz="2400"/>
              <a:t> or </a:t>
            </a:r>
            <a:r>
              <a:rPr lang="en-US" altLang="en-US" sz="2400" b="1">
                <a:solidFill>
                  <a:srgbClr val="0000FF"/>
                </a:solidFill>
              </a:rPr>
              <a:t>Grasshopper</a:t>
            </a:r>
            <a:r>
              <a:rPr lang="en-US" altLang="en-US" sz="2400" b="1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194811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FD85FE-57C2-1E1C-323E-7FC62DEE1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6" y="335012"/>
            <a:ext cx="8397968" cy="61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7236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BB0D5-4014-0DC6-7E02-6363583FE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…In fact, we can use the nearest neighbor algorithm with any distance/similarity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AFA22-19EF-0D74-4B5B-1FDCB39A0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96352" cy="46672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example, is “</a:t>
            </a:r>
            <a:r>
              <a:rPr lang="en-US" dirty="0" err="1"/>
              <a:t>Faloutsos</a:t>
            </a:r>
            <a:r>
              <a:rPr lang="en-US" dirty="0"/>
              <a:t>” Greek or Irish? We Could compare the name “</a:t>
            </a:r>
            <a:r>
              <a:rPr lang="en-US" dirty="0" err="1"/>
              <a:t>Faloutos</a:t>
            </a:r>
            <a:r>
              <a:rPr lang="en-US" dirty="0"/>
              <a:t>” to a database of names using string edit distance…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edit_distance</a:t>
            </a:r>
            <a:r>
              <a:rPr lang="en-US" dirty="0"/>
              <a:t>(</a:t>
            </a:r>
            <a:r>
              <a:rPr lang="en-US" dirty="0" err="1"/>
              <a:t>Fatoutos</a:t>
            </a:r>
            <a:r>
              <a:rPr lang="en-US" dirty="0"/>
              <a:t>, Keogh) = 8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dirty="0" err="1"/>
              <a:t>edit_distance</a:t>
            </a:r>
            <a:r>
              <a:rPr lang="en-US" dirty="0"/>
              <a:t>(</a:t>
            </a:r>
            <a:r>
              <a:rPr lang="en-US" dirty="0" err="1"/>
              <a:t>Fatoutos</a:t>
            </a:r>
            <a:r>
              <a:rPr lang="en-US" dirty="0"/>
              <a:t>, </a:t>
            </a:r>
            <a:r>
              <a:rPr lang="en-US" dirty="0" err="1"/>
              <a:t>Gunopulos</a:t>
            </a:r>
            <a:r>
              <a:rPr lang="en-US" dirty="0"/>
              <a:t>) = 6</a:t>
            </a:r>
          </a:p>
          <a:p>
            <a:pPr marL="0" indent="0">
              <a:buNone/>
            </a:pPr>
            <a:r>
              <a:rPr lang="en-US" altLang="en-US" sz="2800" dirty="0"/>
              <a:t>Hopefully, the similarity of the name (particularly the suffix) to other Greek names would mean the nearest neighbor is also a Greek name.</a:t>
            </a:r>
          </a:p>
        </p:txBody>
      </p:sp>
      <p:pic>
        <p:nvPicPr>
          <p:cNvPr id="4" name="table">
            <a:extLst>
              <a:ext uri="{FF2B5EF4-FFF2-40B4-BE49-F238E27FC236}">
                <a16:creationId xmlns:a16="http://schemas.microsoft.com/office/drawing/2014/main" id="{C537F259-7612-E159-18DB-FCDC69E24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399" y="1825625"/>
            <a:ext cx="3305175" cy="3584573"/>
          </a:xfrm>
          <a:prstGeom prst="rect">
            <a:avLst/>
          </a:prstGeom>
        </p:spPr>
      </p:pic>
      <p:sp>
        <p:nvSpPr>
          <p:cNvPr id="5" name="Text Box 279">
            <a:extLst>
              <a:ext uri="{FF2B5EF4-FFF2-40B4-BE49-F238E27FC236}">
                <a16:creationId xmlns:a16="http://schemas.microsoft.com/office/drawing/2014/main" id="{B4B9EE2A-0A0A-4DAF-8DEC-CD49A513FB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750" y="5805487"/>
            <a:ext cx="86899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Specialized distance measures exist for DNA strings, time series, images, graphs, videos, sets, fingerprints </a:t>
            </a:r>
            <a:r>
              <a:rPr lang="en-US" altLang="en-US" sz="2400" dirty="0" err="1"/>
              <a:t>etc</a:t>
            </a:r>
            <a:r>
              <a:rPr lang="en-US" alt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406290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D8263-654A-A9F2-B758-235A21971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Pigeon Problems Revisited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A9B6B-D4AC-96D4-6087-48066E132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9792" y="4367047"/>
            <a:ext cx="3944007" cy="180991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Pigeons (Columba </a:t>
            </a:r>
            <a:r>
              <a:rPr lang="en-US" dirty="0" err="1"/>
              <a:t>livia</a:t>
            </a:r>
            <a:r>
              <a:rPr lang="en-US" dirty="0"/>
              <a:t>) as Trainable observers of Pathology and Radiology Breast Cancer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DB99A6-D538-41BD-98B0-633094F0F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00" y="3059112"/>
            <a:ext cx="5103813" cy="343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49926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B38CD1-5E13-4E60-C9AA-0295D2F23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291" y="422649"/>
            <a:ext cx="8047417" cy="601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625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BEFE2B7B-52C0-4397-8E73-ABC07E271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6638" y="1648756"/>
            <a:ext cx="8458200" cy="466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Dear SIR,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I am Mr. John Coleman and my sister is Miss Rose Colemen, we are the children of late Chief Paul Colemen from Sierra Leone. I am writing you in absolute confidence primarily to seek your assistance to transfer our cash of twenty one Million Dollars ($21,000.000.00) now in the custody of a private Security trust firm in Europe the money is in trunk boxes deposited and declared as family valuables by my late father as a matter of fact the company does not know the content as money, although my father made them to under stand that the boxes belongs to his foreign partner.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78124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E1861E43-E825-4E80-B164-B8B2FAEB27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5476" y="2081048"/>
            <a:ext cx="9856076" cy="3708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Courier New" panose="02070309020205020404" pitchFamily="49" charset="0"/>
              </a:rPr>
              <a:t>This mail is probably spam.  The original message has been attached along with this report, so you can recognize or block similar unwanted mail in future.  See http://spamassassin.org/tag/ for more details.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 b="1"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Content analysis details:   (12.20 points, 5 required)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500" b="1">
                <a:latin typeface="Courier New" panose="02070309020205020404" pitchFamily="49" charset="0"/>
              </a:rPr>
              <a:t>NIGERIAN_SUBJECT2  (1.4 points)  Subject is indicative of a Nigerian spam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500" b="1">
                <a:latin typeface="Courier New" panose="02070309020205020404" pitchFamily="49" charset="0"/>
              </a:rPr>
              <a:t>FROM_ENDS_IN_NUMS  (0.7 points)  From: ends in numbers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500" b="1">
                <a:latin typeface="Courier New" panose="02070309020205020404" pitchFamily="49" charset="0"/>
              </a:rPr>
              <a:t>MIME_BOUND_MANY_HEX (2.9 points) Spam tool pattern in MIME boundary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500" b="1">
                <a:latin typeface="Courier New" panose="02070309020205020404" pitchFamily="49" charset="0"/>
              </a:rPr>
              <a:t>URGENT_BIZ         (2.7 points)  BODY: Contains urgent matter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500" b="1">
                <a:latin typeface="Courier New" panose="02070309020205020404" pitchFamily="49" charset="0"/>
              </a:rPr>
              <a:t>US_DOLLARS_3       (1.5 points)  BODY: Nigerian scam key phrase ($NN,NNN,NNN.NN)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500" b="1">
                <a:latin typeface="Courier New" panose="02070309020205020404" pitchFamily="49" charset="0"/>
              </a:rPr>
              <a:t>DEAR_SOMETHING     (1.8 points)  BODY: Contains 'Dear (something)'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500" b="1">
                <a:latin typeface="Courier New" panose="02070309020205020404" pitchFamily="49" charset="0"/>
              </a:rPr>
              <a:t>BAYES_30           (1.6 points) BODY: Bayesian classifier says spam probability is 30 to 40%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500" b="1">
                <a:latin typeface="Courier New" panose="02070309020205020404" pitchFamily="49" charset="0"/>
              </a:rPr>
              <a:t>                   [score: 0.3728]</a:t>
            </a:r>
          </a:p>
        </p:txBody>
      </p:sp>
    </p:spTree>
    <p:extLst>
      <p:ext uri="{BB962C8B-B14F-4D97-AF65-F5344CB8AC3E}">
        <p14:creationId xmlns:p14="http://schemas.microsoft.com/office/powerpoint/2010/main" val="12849440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B67CCC-2242-7042-F37C-6A6045C3C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912" y="441701"/>
            <a:ext cx="8032176" cy="597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95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4468E6-49E8-D7D7-5508-A58BDC798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068" y="338822"/>
            <a:ext cx="8359864" cy="61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78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CE781-1081-CBBE-87FB-AD589E77E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7500"/>
            <a:ext cx="10515600" cy="5859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We can store features in a database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The classification problem can </a:t>
            </a:r>
          </a:p>
          <a:p>
            <a:pPr marL="0" indent="0">
              <a:buNone/>
            </a:pPr>
            <a:r>
              <a:rPr lang="en-US" sz="3600" dirty="0"/>
              <a:t>now be expressed as:</a:t>
            </a:r>
          </a:p>
          <a:p>
            <a:pPr marL="0" indent="0">
              <a:buNone/>
            </a:pPr>
            <a:endParaRPr lang="en-US" sz="3600" dirty="0"/>
          </a:p>
          <a:p>
            <a:r>
              <a:rPr lang="en-US" sz="3600" dirty="0"/>
              <a:t>Given a training database </a:t>
            </a:r>
            <a:br>
              <a:rPr lang="en-US" sz="3600" dirty="0"/>
            </a:br>
            <a:r>
              <a:rPr lang="en-US" sz="3600" dirty="0"/>
              <a:t>(</a:t>
            </a:r>
            <a:r>
              <a:rPr lang="en-US" sz="3600" dirty="0" err="1"/>
              <a:t>My_Collection</a:t>
            </a:r>
            <a:r>
              <a:rPr lang="en-US" sz="3600" dirty="0"/>
              <a:t>), predict </a:t>
            </a:r>
          </a:p>
          <a:p>
            <a:pPr marL="0" indent="0">
              <a:buNone/>
            </a:pPr>
            <a:r>
              <a:rPr lang="en-US" sz="3600" dirty="0"/>
              <a:t>the class label of Previously </a:t>
            </a:r>
          </a:p>
          <a:p>
            <a:pPr marL="0" indent="0">
              <a:buNone/>
            </a:pPr>
            <a:r>
              <a:rPr lang="en-US" sz="3600" dirty="0"/>
              <a:t>unseen instance</a:t>
            </a:r>
          </a:p>
        </p:txBody>
      </p:sp>
      <p:pic>
        <p:nvPicPr>
          <p:cNvPr id="4" name="table">
            <a:extLst>
              <a:ext uri="{FF2B5EF4-FFF2-40B4-BE49-F238E27FC236}">
                <a16:creationId xmlns:a16="http://schemas.microsoft.com/office/drawing/2014/main" id="{EA93BCEB-5031-FB57-63D3-54E1D14C2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662" y="1027906"/>
            <a:ext cx="5181600" cy="4695826"/>
          </a:xfrm>
          <a:prstGeom prst="rect">
            <a:avLst/>
          </a:prstGeom>
        </p:spPr>
      </p:pic>
      <p:sp>
        <p:nvSpPr>
          <p:cNvPr id="7" name="Text Box 211">
            <a:extLst>
              <a:ext uri="{FF2B5EF4-FFF2-40B4-BE49-F238E27FC236}">
                <a16:creationId xmlns:a16="http://schemas.microsoft.com/office/drawing/2014/main" id="{A6979C11-906F-4D3C-9A09-C327899F5A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0510" y="230188"/>
            <a:ext cx="338958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sz="4000" b="1" dirty="0" err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My_Collection</a:t>
            </a:r>
            <a:endParaRPr lang="en-US" sz="4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3D0701-279F-490A-926F-3D971C6BA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6083300"/>
            <a:ext cx="37893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>
                <a:solidFill>
                  <a:srgbClr val="99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previously unseen instance</a:t>
            </a: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 = </a:t>
            </a:r>
          </a:p>
        </p:txBody>
      </p:sp>
      <p:pic>
        <p:nvPicPr>
          <p:cNvPr id="9" name="table">
            <a:extLst>
              <a:ext uri="{FF2B5EF4-FFF2-40B4-BE49-F238E27FC236}">
                <a16:creationId xmlns:a16="http://schemas.microsoft.com/office/drawing/2014/main" id="{DB6C9E38-2C96-E02C-5937-DE0D388AD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563" y="6130132"/>
            <a:ext cx="4191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438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BE8866-0D3E-D716-BC04-8ECCAE523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068" y="319770"/>
            <a:ext cx="8359864" cy="621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08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B58ECA-EBDB-6FC4-BB66-5A93045A3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499" y="319770"/>
            <a:ext cx="8337002" cy="621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947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1234</TotalTime>
  <Words>1770</Words>
  <Application>Microsoft Office PowerPoint</Application>
  <PresentationFormat>Widescreen</PresentationFormat>
  <Paragraphs>279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Light</vt:lpstr>
      <vt:lpstr>Courier New</vt:lpstr>
      <vt:lpstr>Times New Roman</vt:lpstr>
      <vt:lpstr>Office Theme</vt:lpstr>
      <vt:lpstr>CS 170 Segment 6 Machine Learning</vt:lpstr>
      <vt:lpstr>Machine Learning</vt:lpstr>
      <vt:lpstr>Why Machine Learning I</vt:lpstr>
      <vt:lpstr>Why Machine Learning II</vt:lpstr>
      <vt:lpstr>The Classification Problem (Informal definition)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Simple Linear Classifier</vt:lpstr>
      <vt:lpstr>Simple Linear Classifier</vt:lpstr>
      <vt:lpstr>Simple Linear Classifier</vt:lpstr>
      <vt:lpstr>Simple Linear Classifier</vt:lpstr>
      <vt:lpstr>Simple Linear Classifier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Famous Problem</vt:lpstr>
      <vt:lpstr>PowerPoint Presentation</vt:lpstr>
      <vt:lpstr>We have now seen one classification algorithm, and we are about to see more. How should we compare them?</vt:lpstr>
      <vt:lpstr>PowerPoint Presentation</vt:lpstr>
      <vt:lpstr>PowerPoint Presentation</vt:lpstr>
      <vt:lpstr>Predictive Accuracy III</vt:lpstr>
      <vt:lpstr>Speed and Scalability I</vt:lpstr>
      <vt:lpstr>Robustness I</vt:lpstr>
      <vt:lpstr>PowerPoint Presentation</vt:lpstr>
      <vt:lpstr>PowerPoint Presentation</vt:lpstr>
      <vt:lpstr>PowerPoint Presentation</vt:lpstr>
      <vt:lpstr>Recap: We have now seen one classification algorithm, and we are about to see more. How should we compare them?</vt:lpstr>
      <vt:lpstr>PowerPoint Presentation</vt:lpstr>
      <vt:lpstr>PowerPoint Presentation</vt:lpstr>
      <vt:lpstr>The nearest neighbor algorithm is sensitive to outliers</vt:lpstr>
      <vt:lpstr>PowerPoint Presentation</vt:lpstr>
      <vt:lpstr>PowerPoint Presentation</vt:lpstr>
      <vt:lpstr>PowerPoint Presentation</vt:lpstr>
      <vt:lpstr>How do we mitigate the nearest neighbor algorithms sensitivity to irrelevant features?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…In fact, we can use the nearest neighbor algorithm with any distance/similarity function</vt:lpstr>
      <vt:lpstr>Pigeon Problems Revisited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170 Segment 6 Machine Learning</dc:title>
  <dc:creator>Charles Seager</dc:creator>
  <cp:lastModifiedBy>Charles Seager</cp:lastModifiedBy>
  <cp:revision>2</cp:revision>
  <dcterms:created xsi:type="dcterms:W3CDTF">2024-02-03T21:47:43Z</dcterms:created>
  <dcterms:modified xsi:type="dcterms:W3CDTF">2024-02-04T18:22:41Z</dcterms:modified>
</cp:coreProperties>
</file>